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1" r:id="rId5"/>
    <p:sldId id="269" r:id="rId6"/>
    <p:sldId id="272" r:id="rId7"/>
    <p:sldId id="270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inundada</a:t>
            </a:r>
            <a:r>
              <a:rPr lang="en-CA" sz="4000" dirty="0"/>
              <a:t> mi </a:t>
            </a:r>
            <a:r>
              <a:rPr lang="en-CA" sz="4000" dirty="0" err="1"/>
              <a:t>senda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br>
              <a:rPr lang="en-CA" sz="4000" dirty="0"/>
            </a:br>
            <a:r>
              <a:rPr lang="en-CA" sz="4000" dirty="0"/>
              <a:t>o </a:t>
            </a:r>
            <a:r>
              <a:rPr lang="en-CA" sz="4000" dirty="0" err="1"/>
              <a:t>cúbrala</a:t>
            </a:r>
            <a:r>
              <a:rPr lang="en-CA" sz="4000" dirty="0"/>
              <a:t> un mar de </a:t>
            </a:r>
            <a:r>
              <a:rPr lang="en-CA" sz="4000" dirty="0" err="1"/>
              <a:t>aflicción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cualquiera</a:t>
            </a:r>
            <a:r>
              <a:rPr lang="en-CA" sz="4000" dirty="0"/>
              <a:t> que sea mi suerte, </a:t>
            </a:r>
            <a:r>
              <a:rPr lang="en-CA" sz="4000" dirty="0" err="1"/>
              <a:t>diré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 err="1"/>
              <a:t>Estoy</a:t>
            </a:r>
            <a:r>
              <a:rPr lang="en-CA" sz="4000" dirty="0"/>
              <a:t> bien, </a:t>
            </a:r>
            <a:r>
              <a:rPr lang="en-CA" sz="4000" dirty="0" err="1"/>
              <a:t>tengo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, ¡Gloria a Dios!”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Estoy</a:t>
            </a:r>
            <a:r>
              <a:rPr lang="en-CA" sz="4000" i="1" dirty="0"/>
              <a:t> bien, ¡Gloria a Dios!</a:t>
            </a:r>
            <a:br>
              <a:rPr lang="en-CA" sz="4000" dirty="0"/>
            </a:br>
            <a:r>
              <a:rPr lang="en-CA" sz="4000" i="1" dirty="0"/>
              <a:t>Tengo </a:t>
            </a:r>
            <a:r>
              <a:rPr lang="en-CA" sz="4000" i="1" dirty="0" err="1"/>
              <a:t>paz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mi ser, ¡Gloria a Dios!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5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venga</a:t>
            </a:r>
            <a:r>
              <a:rPr lang="en-CA" sz="4000" dirty="0"/>
              <a:t> la </a:t>
            </a:r>
            <a:r>
              <a:rPr lang="en-CA" sz="4000" dirty="0" err="1"/>
              <a:t>prueba</a:t>
            </a:r>
            <a:r>
              <a:rPr lang="en-CA" sz="4000" dirty="0"/>
              <a:t> o me </a:t>
            </a:r>
            <a:r>
              <a:rPr lang="en-CA" sz="4000" dirty="0" err="1"/>
              <a:t>tiente</a:t>
            </a:r>
            <a:r>
              <a:rPr lang="en-CA" sz="4000" dirty="0"/>
              <a:t> </a:t>
            </a:r>
            <a:r>
              <a:rPr lang="en-CA" sz="4000" dirty="0" err="1"/>
              <a:t>Satán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amengua</a:t>
            </a:r>
            <a:r>
              <a:rPr lang="en-CA" sz="4000" dirty="0"/>
              <a:t> mi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ni</a:t>
            </a:r>
            <a:r>
              <a:rPr lang="en-CA" sz="4000" dirty="0"/>
              <a:t> mi amor;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Cristo </a:t>
            </a:r>
            <a:r>
              <a:rPr lang="en-CA" sz="4000" dirty="0" err="1"/>
              <a:t>comprende</a:t>
            </a:r>
            <a:r>
              <a:rPr lang="en-CA" sz="4000" dirty="0"/>
              <a:t> mis </a:t>
            </a:r>
            <a:r>
              <a:rPr lang="en-CA" sz="4000" dirty="0" err="1"/>
              <a:t>luchas</a:t>
            </a:r>
            <a:r>
              <a:rPr lang="en-CA" sz="4000" dirty="0"/>
              <a:t>, mi </a:t>
            </a:r>
            <a:r>
              <a:rPr lang="en-CA" sz="4000" dirty="0" err="1"/>
              <a:t>afán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 </a:t>
            </a:r>
            <a:r>
              <a:rPr lang="en-CA" sz="4000" dirty="0" err="1"/>
              <a:t>obrará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mi favor.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008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Estoy</a:t>
            </a:r>
            <a:r>
              <a:rPr lang="en-CA" sz="4000" i="1" dirty="0"/>
              <a:t> bien, ¡Gloria a Dios!</a:t>
            </a:r>
            <a:br>
              <a:rPr lang="en-CA" sz="4000" dirty="0"/>
            </a:br>
            <a:r>
              <a:rPr lang="en-CA" sz="4000" i="1" dirty="0"/>
              <a:t>Tengo </a:t>
            </a:r>
            <a:r>
              <a:rPr lang="en-CA" sz="4000" i="1" dirty="0" err="1"/>
              <a:t>paz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mi ser, ¡Gloria a Dios!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81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me </a:t>
            </a:r>
            <a:r>
              <a:rPr lang="en-CA" sz="4000" dirty="0" err="1"/>
              <a:t>siento</a:t>
            </a:r>
            <a:r>
              <a:rPr lang="en-CA" sz="4000" dirty="0"/>
              <a:t> al saber que Jesús</a:t>
            </a:r>
            <a:br>
              <a:rPr lang="en-CA" sz="4000" dirty="0"/>
            </a:br>
            <a:r>
              <a:rPr lang="en-CA" sz="4000" dirty="0" err="1"/>
              <a:t>librome</a:t>
            </a:r>
            <a:r>
              <a:rPr lang="en-CA" sz="4000" dirty="0"/>
              <a:t> de </a:t>
            </a:r>
            <a:r>
              <a:rPr lang="en-CA" sz="4000" dirty="0" err="1"/>
              <a:t>yugo</a:t>
            </a:r>
            <a:r>
              <a:rPr lang="en-CA" sz="4000" dirty="0"/>
              <a:t> </a:t>
            </a:r>
            <a:r>
              <a:rPr lang="en-CA" sz="4000" dirty="0" err="1"/>
              <a:t>opresor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quitó</a:t>
            </a:r>
            <a:r>
              <a:rPr lang="en-CA" sz="4000" dirty="0"/>
              <a:t> mi </a:t>
            </a:r>
            <a:r>
              <a:rPr lang="en-CA" sz="4000" dirty="0" err="1"/>
              <a:t>pecado</a:t>
            </a:r>
            <a:r>
              <a:rPr lang="en-CA" sz="4000" dirty="0"/>
              <a:t>, </a:t>
            </a:r>
            <a:r>
              <a:rPr lang="en-CA" sz="4000" dirty="0" err="1"/>
              <a:t>clavolo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cruz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gloria demos al </a:t>
            </a:r>
            <a:r>
              <a:rPr lang="en-CA" sz="4000" dirty="0" err="1"/>
              <a:t>buen</a:t>
            </a:r>
            <a:r>
              <a:rPr lang="en-CA" sz="4000" dirty="0"/>
              <a:t>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2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Estoy</a:t>
            </a:r>
            <a:r>
              <a:rPr lang="en-CA" sz="4000" i="1" dirty="0"/>
              <a:t> bien, ¡Gloria a Dios!</a:t>
            </a:r>
            <a:br>
              <a:rPr lang="en-CA" sz="4000" dirty="0"/>
            </a:br>
            <a:r>
              <a:rPr lang="en-CA" sz="4000" i="1" dirty="0"/>
              <a:t>Tengo </a:t>
            </a:r>
            <a:r>
              <a:rPr lang="en-CA" sz="4000" i="1" dirty="0" err="1"/>
              <a:t>paz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mi ser, ¡Gloria a Dios!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601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tornarase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realidad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irse</a:t>
            </a:r>
            <a:r>
              <a:rPr lang="en-CA" sz="4000" dirty="0"/>
              <a:t> la </a:t>
            </a:r>
            <a:r>
              <a:rPr lang="en-CA" sz="4000" dirty="0" err="1"/>
              <a:t>niebla</a:t>
            </a:r>
            <a:r>
              <a:rPr lang="en-CA" sz="4000" dirty="0"/>
              <a:t> </a:t>
            </a:r>
            <a:r>
              <a:rPr lang="en-CA" sz="4000" dirty="0" err="1"/>
              <a:t>veloz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desciende</a:t>
            </a:r>
            <a:r>
              <a:rPr lang="en-CA" sz="4000" dirty="0"/>
              <a:t> Jesús con </a:t>
            </a:r>
            <a:r>
              <a:rPr lang="en-CA" sz="4000" dirty="0" err="1"/>
              <a:t>su</a:t>
            </a:r>
            <a:r>
              <a:rPr lang="en-CA" sz="4000" dirty="0"/>
              <a:t> gran </a:t>
            </a:r>
            <a:r>
              <a:rPr lang="en-CA" sz="4000" dirty="0" err="1"/>
              <a:t>majestad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Aleluya</a:t>
            </a:r>
            <a:r>
              <a:rPr lang="en-CA" sz="4000" dirty="0"/>
              <a:t>, </a:t>
            </a:r>
            <a:r>
              <a:rPr lang="en-CA" sz="4000" dirty="0" err="1"/>
              <a:t>estoy</a:t>
            </a:r>
            <a:r>
              <a:rPr lang="en-CA" sz="4000" dirty="0"/>
              <a:t> bien con mi Dios!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76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Estoy</a:t>
            </a:r>
            <a:r>
              <a:rPr lang="en-CA" sz="4000" i="1" dirty="0"/>
              <a:t> bien, ¡Gloria a Dios!</a:t>
            </a:r>
            <a:br>
              <a:rPr lang="en-CA" sz="4000" dirty="0"/>
            </a:br>
            <a:r>
              <a:rPr lang="en-CA" sz="4000" i="1" dirty="0"/>
              <a:t>Tengo </a:t>
            </a:r>
            <a:r>
              <a:rPr lang="en-CA" sz="4000" i="1" dirty="0" err="1"/>
              <a:t>paz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mi ser, ¡Gloria a Dios!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9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2921</TotalTime>
  <Words>402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37</cp:revision>
  <dcterms:created xsi:type="dcterms:W3CDTF">2022-05-23T20:34:02Z</dcterms:created>
  <dcterms:modified xsi:type="dcterms:W3CDTF">2022-07-12T19:55:08Z</dcterms:modified>
</cp:coreProperties>
</file>