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7" r:id="rId5"/>
    <p:sldId id="269" r:id="rId6"/>
    <p:sldId id="278" r:id="rId7"/>
    <p:sldId id="270" r:id="rId8"/>
    <p:sldId id="27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5400" dirty="0"/>
              <a:t>De paz inundada (Alcancé Salvación)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inundada</a:t>
            </a:r>
            <a:r>
              <a:rPr lang="en-CA" sz="4000" dirty="0"/>
              <a:t> mi </a:t>
            </a:r>
            <a:r>
              <a:rPr lang="en-CA" sz="4000" dirty="0" err="1"/>
              <a:t>senda</a:t>
            </a:r>
            <a:r>
              <a:rPr lang="en-CA" sz="4000" dirty="0"/>
              <a:t> </a:t>
            </a:r>
            <a:r>
              <a:rPr lang="en-CA" sz="4000" dirty="0" err="1"/>
              <a:t>esté</a:t>
            </a:r>
            <a:br>
              <a:rPr lang="en-CA" sz="4000" dirty="0"/>
            </a:br>
            <a:r>
              <a:rPr lang="en-CA" sz="4000" dirty="0"/>
              <a:t>o </a:t>
            </a:r>
            <a:r>
              <a:rPr lang="en-CA" sz="4000" dirty="0" err="1"/>
              <a:t>cúbrala</a:t>
            </a:r>
            <a:r>
              <a:rPr lang="en-CA" sz="4000" dirty="0"/>
              <a:t> un mar de </a:t>
            </a:r>
            <a:r>
              <a:rPr lang="en-CA" sz="4000" dirty="0" err="1"/>
              <a:t>aflicción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mi suerte </a:t>
            </a:r>
            <a:r>
              <a:rPr lang="en-CA" sz="4000" dirty="0" err="1"/>
              <a:t>cualquiera</a:t>
            </a:r>
            <a:r>
              <a:rPr lang="en-CA" sz="4000" dirty="0"/>
              <a:t> que sea, </a:t>
            </a:r>
            <a:r>
              <a:rPr lang="en-CA" sz="4000" dirty="0" err="1"/>
              <a:t>diré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“</a:t>
            </a:r>
            <a:r>
              <a:rPr lang="en-CA" sz="4000" dirty="0" err="1"/>
              <a:t>Alcancé</a:t>
            </a:r>
            <a:r>
              <a:rPr lang="en-CA" sz="4000" dirty="0"/>
              <a:t>, </a:t>
            </a:r>
            <a:r>
              <a:rPr lang="en-CA" sz="4000" dirty="0" err="1"/>
              <a:t>alcancé</a:t>
            </a:r>
            <a:r>
              <a:rPr lang="en-CA" sz="4000" dirty="0"/>
              <a:t>, </a:t>
            </a:r>
            <a:r>
              <a:rPr lang="en-CA" sz="4000" dirty="0" err="1"/>
              <a:t>salvación</a:t>
            </a:r>
            <a:r>
              <a:rPr lang="en-CA" sz="4000" dirty="0"/>
              <a:t>”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459504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Alcancé</a:t>
            </a:r>
            <a:r>
              <a:rPr lang="en-CA" sz="4000" i="1" dirty="0"/>
              <a:t> </a:t>
            </a:r>
            <a:r>
              <a:rPr lang="en-CA" sz="4000" i="1" dirty="0" err="1"/>
              <a:t>salvación</a:t>
            </a:r>
            <a:r>
              <a:rPr lang="en-CA" sz="4000" i="1" dirty="0"/>
              <a:t>,</a:t>
            </a:r>
          </a:p>
          <a:p>
            <a:pPr algn="ctr"/>
            <a:r>
              <a:rPr lang="en-CA" sz="4000" i="1" dirty="0" err="1"/>
              <a:t>Alcancé</a:t>
            </a:r>
            <a:r>
              <a:rPr lang="en-CA" sz="4000" i="1" dirty="0"/>
              <a:t>, </a:t>
            </a:r>
            <a:r>
              <a:rPr lang="en-CA" sz="4000" i="1" dirty="0" err="1"/>
              <a:t>alcancé</a:t>
            </a:r>
            <a:r>
              <a:rPr lang="en-CA" sz="4000" i="1" dirty="0"/>
              <a:t>, </a:t>
            </a:r>
            <a:r>
              <a:rPr lang="en-CA" sz="4000" i="1" dirty="0" err="1"/>
              <a:t>salvación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553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venga</a:t>
            </a:r>
            <a:r>
              <a:rPr lang="en-CA" sz="4000" dirty="0"/>
              <a:t> la </a:t>
            </a:r>
            <a:r>
              <a:rPr lang="en-CA" sz="4000" dirty="0" err="1"/>
              <a:t>prueba</a:t>
            </a:r>
            <a:r>
              <a:rPr lang="en-CA" sz="4000" dirty="0"/>
              <a:t> o me </a:t>
            </a:r>
            <a:r>
              <a:rPr lang="en-CA" sz="4000" dirty="0" err="1"/>
              <a:t>tiente</a:t>
            </a:r>
            <a:r>
              <a:rPr lang="en-CA" sz="4000" dirty="0"/>
              <a:t> </a:t>
            </a:r>
            <a:r>
              <a:rPr lang="en-CA" sz="4000" dirty="0" err="1"/>
              <a:t>Satán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no </a:t>
            </a:r>
            <a:r>
              <a:rPr lang="en-CA" sz="4000" dirty="0" err="1"/>
              <a:t>amengua</a:t>
            </a:r>
            <a:r>
              <a:rPr lang="en-CA" sz="4000" dirty="0"/>
              <a:t> mi </a:t>
            </a:r>
            <a:r>
              <a:rPr lang="en-CA" sz="4000" dirty="0" err="1"/>
              <a:t>fe</a:t>
            </a:r>
            <a:r>
              <a:rPr lang="en-CA" sz="4000" dirty="0"/>
              <a:t> </a:t>
            </a:r>
            <a:r>
              <a:rPr lang="en-CA" sz="4000" dirty="0" err="1"/>
              <a:t>ni</a:t>
            </a:r>
            <a:r>
              <a:rPr lang="en-CA" sz="4000" dirty="0"/>
              <a:t> mi amor;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Cristo </a:t>
            </a:r>
            <a:r>
              <a:rPr lang="en-CA" sz="4000" dirty="0" err="1"/>
              <a:t>comprende</a:t>
            </a:r>
            <a:r>
              <a:rPr lang="en-CA" sz="4000" dirty="0"/>
              <a:t> mis </a:t>
            </a:r>
            <a:r>
              <a:rPr lang="en-CA" sz="4000" dirty="0" err="1"/>
              <a:t>luchas</a:t>
            </a:r>
            <a:r>
              <a:rPr lang="en-CA" sz="4000" dirty="0"/>
              <a:t>, mi </a:t>
            </a:r>
            <a:r>
              <a:rPr lang="en-CA" sz="4000" dirty="0" err="1"/>
              <a:t>afán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r>
              <a:rPr lang="en-CA" sz="4000" dirty="0"/>
              <a:t> </a:t>
            </a:r>
            <a:r>
              <a:rPr lang="en-CA" sz="4000" dirty="0" err="1"/>
              <a:t>obrará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mi favor.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008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459504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Alcancé</a:t>
            </a:r>
            <a:r>
              <a:rPr lang="en-CA" sz="4000" i="1" dirty="0"/>
              <a:t> </a:t>
            </a:r>
            <a:r>
              <a:rPr lang="en-CA" sz="4000" i="1" dirty="0" err="1"/>
              <a:t>salvación</a:t>
            </a:r>
            <a:r>
              <a:rPr lang="en-CA" sz="4000" i="1" dirty="0"/>
              <a:t>,</a:t>
            </a:r>
          </a:p>
          <a:p>
            <a:pPr algn="ctr"/>
            <a:r>
              <a:rPr lang="en-CA" sz="4000" i="1" dirty="0" err="1"/>
              <a:t>Alcancé</a:t>
            </a:r>
            <a:r>
              <a:rPr lang="en-CA" sz="4000" i="1" dirty="0"/>
              <a:t>, </a:t>
            </a:r>
            <a:r>
              <a:rPr lang="en-CA" sz="4000" i="1" dirty="0" err="1"/>
              <a:t>alcancé</a:t>
            </a:r>
            <a:r>
              <a:rPr lang="en-CA" sz="4000" i="1" dirty="0"/>
              <a:t>, </a:t>
            </a:r>
            <a:r>
              <a:rPr lang="en-CA" sz="4000" i="1" dirty="0" err="1"/>
              <a:t>salvación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388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Feliz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me </a:t>
            </a:r>
            <a:r>
              <a:rPr lang="en-CA" sz="4000" dirty="0" err="1"/>
              <a:t>siento</a:t>
            </a:r>
            <a:r>
              <a:rPr lang="en-CA" sz="4000" dirty="0"/>
              <a:t> al saber que Jesús</a:t>
            </a:r>
            <a:br>
              <a:rPr lang="en-CA" sz="4000" dirty="0"/>
            </a:br>
            <a:r>
              <a:rPr lang="en-CA" sz="4000" dirty="0" err="1"/>
              <a:t>librome</a:t>
            </a:r>
            <a:r>
              <a:rPr lang="en-CA" sz="4000" dirty="0"/>
              <a:t> de </a:t>
            </a:r>
            <a:r>
              <a:rPr lang="en-CA" sz="4000" dirty="0" err="1"/>
              <a:t>yugo</a:t>
            </a:r>
            <a:r>
              <a:rPr lang="en-CA" sz="4000" dirty="0"/>
              <a:t> </a:t>
            </a:r>
            <a:r>
              <a:rPr lang="en-CA" sz="4000" dirty="0" err="1"/>
              <a:t>opresor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quitó</a:t>
            </a:r>
            <a:r>
              <a:rPr lang="en-CA" sz="4000" dirty="0"/>
              <a:t> mi </a:t>
            </a:r>
            <a:r>
              <a:rPr lang="en-CA" sz="4000" dirty="0" err="1"/>
              <a:t>pecado</a:t>
            </a:r>
            <a:r>
              <a:rPr lang="en-CA" sz="4000" dirty="0"/>
              <a:t>, </a:t>
            </a:r>
            <a:r>
              <a:rPr lang="en-CA" sz="4000" dirty="0" err="1"/>
              <a:t>clavolo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cruz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gloria demos al </a:t>
            </a:r>
            <a:r>
              <a:rPr lang="en-CA" sz="4000" dirty="0" err="1"/>
              <a:t>buen</a:t>
            </a:r>
            <a:r>
              <a:rPr lang="en-CA" sz="4000" dirty="0"/>
              <a:t>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2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459504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Alcancé</a:t>
            </a:r>
            <a:r>
              <a:rPr lang="en-CA" sz="4000" i="1" dirty="0"/>
              <a:t> </a:t>
            </a:r>
            <a:r>
              <a:rPr lang="en-CA" sz="4000" i="1" dirty="0" err="1"/>
              <a:t>salvación</a:t>
            </a:r>
            <a:r>
              <a:rPr lang="en-CA" sz="4000" i="1" dirty="0"/>
              <a:t>,</a:t>
            </a:r>
          </a:p>
          <a:p>
            <a:pPr algn="ctr"/>
            <a:r>
              <a:rPr lang="en-CA" sz="4000" i="1" dirty="0" err="1"/>
              <a:t>Alcancé</a:t>
            </a:r>
            <a:r>
              <a:rPr lang="en-CA" sz="4000" i="1" dirty="0"/>
              <a:t>, </a:t>
            </a:r>
            <a:r>
              <a:rPr lang="en-CA" sz="4000" i="1" dirty="0" err="1"/>
              <a:t>alcancé</a:t>
            </a:r>
            <a:r>
              <a:rPr lang="en-CA" sz="4000" i="1" dirty="0"/>
              <a:t>, </a:t>
            </a:r>
            <a:r>
              <a:rPr lang="en-CA" sz="4000" i="1" dirty="0" err="1"/>
              <a:t>salvación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16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fe</a:t>
            </a:r>
            <a:r>
              <a:rPr lang="en-CA" sz="4000" dirty="0"/>
              <a:t> </a:t>
            </a:r>
            <a:r>
              <a:rPr lang="en-CA" sz="4000" dirty="0" err="1"/>
              <a:t>tornarase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gran </a:t>
            </a:r>
            <a:r>
              <a:rPr lang="en-CA" sz="4000" dirty="0" err="1"/>
              <a:t>realidad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irse</a:t>
            </a:r>
            <a:r>
              <a:rPr lang="en-CA" sz="4000" dirty="0"/>
              <a:t> la </a:t>
            </a:r>
            <a:r>
              <a:rPr lang="en-CA" sz="4000" dirty="0" err="1"/>
              <a:t>niebla</a:t>
            </a:r>
            <a:r>
              <a:rPr lang="en-CA" sz="4000" dirty="0"/>
              <a:t> </a:t>
            </a:r>
            <a:r>
              <a:rPr lang="en-CA" sz="4000" dirty="0" err="1"/>
              <a:t>veloz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desciende</a:t>
            </a:r>
            <a:r>
              <a:rPr lang="en-CA" sz="4000" dirty="0"/>
              <a:t> Jesús con </a:t>
            </a:r>
            <a:r>
              <a:rPr lang="en-CA" sz="4000" dirty="0" err="1"/>
              <a:t>su</a:t>
            </a:r>
            <a:r>
              <a:rPr lang="en-CA" sz="4000" dirty="0"/>
              <a:t> gran </a:t>
            </a:r>
            <a:r>
              <a:rPr lang="en-CA" sz="4000" dirty="0" err="1"/>
              <a:t>majestad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Aleluya</a:t>
            </a:r>
            <a:r>
              <a:rPr lang="en-CA" sz="4000" dirty="0"/>
              <a:t>, </a:t>
            </a:r>
            <a:r>
              <a:rPr lang="en-CA" sz="4000" dirty="0" err="1"/>
              <a:t>estoy</a:t>
            </a:r>
            <a:r>
              <a:rPr lang="en-CA" sz="4000" dirty="0"/>
              <a:t> bien con mi Dios!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762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paz inundada mi senda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Horatio</a:t>
            </a:r>
            <a:r>
              <a:rPr lang="es-ES_tradnl" i="1" dirty="0"/>
              <a:t> G. </a:t>
            </a:r>
            <a:r>
              <a:rPr lang="es-ES_tradnl" i="1" dirty="0" err="1"/>
              <a:t>Spafford</a:t>
            </a:r>
            <a:endParaRPr lang="es-ES_tradnl" i="1" dirty="0"/>
          </a:p>
          <a:p>
            <a:r>
              <a:rPr lang="es-ES_tradnl" i="1" dirty="0"/>
              <a:t>Traducción: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459504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 err="1"/>
              <a:t>Alcancé</a:t>
            </a:r>
            <a:r>
              <a:rPr lang="en-CA" sz="4000" i="1" dirty="0"/>
              <a:t> </a:t>
            </a:r>
            <a:r>
              <a:rPr lang="en-CA" sz="4000" i="1" dirty="0" err="1"/>
              <a:t>salvación</a:t>
            </a:r>
            <a:r>
              <a:rPr lang="en-CA" sz="4000" i="1" dirty="0"/>
              <a:t>,</a:t>
            </a:r>
          </a:p>
          <a:p>
            <a:pPr algn="ctr"/>
            <a:r>
              <a:rPr lang="en-CA" sz="4000" i="1" dirty="0" err="1"/>
              <a:t>Alcancé</a:t>
            </a:r>
            <a:r>
              <a:rPr lang="en-CA" sz="4000" i="1" dirty="0"/>
              <a:t>, </a:t>
            </a:r>
            <a:r>
              <a:rPr lang="en-CA" sz="4000" i="1" dirty="0" err="1"/>
              <a:t>alcancé</a:t>
            </a:r>
            <a:r>
              <a:rPr lang="en-CA" sz="4000" i="1" dirty="0"/>
              <a:t>, </a:t>
            </a:r>
            <a:r>
              <a:rPr lang="en-CA" sz="4000" i="1" dirty="0" err="1"/>
              <a:t>salvación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820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2928</TotalTime>
  <Words>351</Words>
  <Application>Microsoft Macintosh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40</cp:revision>
  <dcterms:created xsi:type="dcterms:W3CDTF">2022-05-23T20:34:02Z</dcterms:created>
  <dcterms:modified xsi:type="dcterms:W3CDTF">2022-07-12T20:02:35Z</dcterms:modified>
</cp:coreProperties>
</file>