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2" r:id="rId3"/>
    <p:sldId id="278" r:id="rId4"/>
    <p:sldId id="283" r:id="rId5"/>
    <p:sldId id="279" r:id="rId6"/>
    <p:sldId id="284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De mi </a:t>
            </a:r>
            <a:r>
              <a:rPr lang="en-US" sz="4000" dirty="0" err="1"/>
              <a:t>tierno</a:t>
            </a:r>
            <a:r>
              <a:rPr lang="en-US" sz="4000" dirty="0"/>
              <a:t> Salvador </a:t>
            </a:r>
            <a:r>
              <a:rPr lang="en-US" sz="4000" dirty="0" err="1"/>
              <a:t>cantaré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inmenso</a:t>
            </a:r>
            <a:r>
              <a:rPr lang="en-US" sz="4000" dirty="0"/>
              <a:t> amor,</a:t>
            </a:r>
            <a:br>
              <a:rPr lang="en-US" sz="4000" dirty="0"/>
            </a:br>
            <a:r>
              <a:rPr lang="en-US" sz="4000" dirty="0" err="1"/>
              <a:t>gloriaré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favor de Jesús.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tinieblas</a:t>
            </a:r>
            <a:r>
              <a:rPr lang="en-US" sz="4000" dirty="0"/>
              <a:t> me </a:t>
            </a:r>
            <a:r>
              <a:rPr lang="en-US" sz="4000" dirty="0" err="1"/>
              <a:t>llamó</a:t>
            </a:r>
            <a:r>
              <a:rPr lang="en-US" sz="4000" dirty="0"/>
              <a:t>, de </a:t>
            </a:r>
            <a:r>
              <a:rPr lang="en-US" sz="4000" dirty="0" err="1"/>
              <a:t>cadenas</a:t>
            </a:r>
            <a:r>
              <a:rPr lang="en-US" sz="4000" dirty="0"/>
              <a:t> me </a:t>
            </a:r>
            <a:r>
              <a:rPr lang="en-US" sz="4000" dirty="0" err="1"/>
              <a:t>libró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la </a:t>
            </a:r>
            <a:r>
              <a:rPr lang="en-US" sz="4000" dirty="0" err="1"/>
              <a:t>muerte</a:t>
            </a:r>
            <a:r>
              <a:rPr lang="en-US" sz="4000" dirty="0"/>
              <a:t> me </a:t>
            </a:r>
            <a:r>
              <a:rPr lang="en-US" sz="4000" dirty="0" err="1"/>
              <a:t>salvó</a:t>
            </a:r>
            <a:r>
              <a:rPr lang="en-US" sz="4000" dirty="0"/>
              <a:t>, mi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¡Mi Jesús! ¡Mi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¡</a:t>
            </a:r>
            <a:r>
              <a:rPr lang="en-US" sz="4000" i="1" dirty="0" err="1">
                <a:effectLst/>
              </a:rPr>
              <a:t>Cuán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precioso</a:t>
            </a:r>
            <a:r>
              <a:rPr lang="en-US" sz="4000" i="1" dirty="0">
                <a:effectLst/>
              </a:rPr>
              <a:t> es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de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Con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limpió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gozo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llenó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vida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dotó</a:t>
            </a:r>
            <a:r>
              <a:rPr lang="en-US" sz="4000" i="1" dirty="0">
                <a:effectLst/>
              </a:rPr>
              <a:t>,</a:t>
            </a:r>
            <a:r>
              <a:rPr lang="en-US" sz="4000" i="1" dirty="0"/>
              <a:t> </a:t>
            </a:r>
            <a:r>
              <a:rPr lang="en-US" sz="4000" i="1" dirty="0">
                <a:effectLst/>
              </a:rPr>
              <a:t>mi Jesús.</a:t>
            </a:r>
            <a:endParaRPr lang="en-US" sz="4000" dirty="0">
              <a:effectLst/>
            </a:endParaRP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67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¡Oh, </a:t>
            </a:r>
            <a:r>
              <a:rPr lang="en-US" sz="4000" dirty="0" err="1"/>
              <a:t>qué</a:t>
            </a:r>
            <a:r>
              <a:rPr lang="en-US" sz="4000" dirty="0"/>
              <a:t> triste </a:t>
            </a:r>
            <a:r>
              <a:rPr lang="en-US" sz="4000" dirty="0" err="1"/>
              <a:t>condición</a:t>
            </a:r>
            <a:r>
              <a:rPr lang="en-US" sz="4000" dirty="0"/>
              <a:t> del </a:t>
            </a:r>
            <a:r>
              <a:rPr lang="en-US" sz="4000" dirty="0" err="1"/>
              <a:t>impío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salvó</a:t>
            </a:r>
            <a:r>
              <a:rPr lang="en-US" sz="4000" dirty="0"/>
              <a:t> de </a:t>
            </a:r>
            <a:r>
              <a:rPr lang="en-US" sz="4000" dirty="0" err="1"/>
              <a:t>perdición</a:t>
            </a:r>
            <a:r>
              <a:rPr lang="en-US" sz="4000" dirty="0"/>
              <a:t>, mi Jesús.</a:t>
            </a:r>
            <a:br>
              <a:rPr lang="en-US" sz="4000" dirty="0"/>
            </a:br>
            <a:r>
              <a:rPr lang="en-US" sz="4000" dirty="0"/>
              <a:t>Del </a:t>
            </a:r>
            <a:r>
              <a:rPr lang="en-US" sz="4000" dirty="0" err="1"/>
              <a:t>pecado</a:t>
            </a:r>
            <a:r>
              <a:rPr lang="en-US" sz="4000" dirty="0"/>
              <a:t>,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perdón</a:t>
            </a:r>
            <a:r>
              <a:rPr lang="en-US" sz="4000" dirty="0"/>
              <a:t>; de la </a:t>
            </a:r>
            <a:r>
              <a:rPr lang="en-US" sz="4000" dirty="0" err="1"/>
              <a:t>ruina</a:t>
            </a:r>
            <a:r>
              <a:rPr lang="en-US" sz="4000" dirty="0"/>
              <a:t>, </a:t>
            </a:r>
            <a:r>
              <a:rPr lang="en-US" sz="4000" dirty="0" err="1"/>
              <a:t>salvación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tristeza, </a:t>
            </a:r>
            <a:r>
              <a:rPr lang="en-US" sz="4000" dirty="0" err="1"/>
              <a:t>bendición</a:t>
            </a:r>
            <a:r>
              <a:rPr lang="en-US" sz="4000" dirty="0"/>
              <a:t>, </a:t>
            </a:r>
            <a:r>
              <a:rPr lang="en-US" sz="4000" dirty="0" err="1"/>
              <a:t>dio</a:t>
            </a:r>
            <a:r>
              <a:rPr lang="en-US" sz="4000" dirty="0"/>
              <a:t>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83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¡Mi Jesús! ¡Mi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¡</a:t>
            </a:r>
            <a:r>
              <a:rPr lang="en-US" sz="4000" i="1" dirty="0" err="1">
                <a:effectLst/>
              </a:rPr>
              <a:t>Cuán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precioso</a:t>
            </a:r>
            <a:r>
              <a:rPr lang="en-US" sz="4000" i="1" dirty="0">
                <a:effectLst/>
              </a:rPr>
              <a:t> es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de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Con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limpió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gozo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llenó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vida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dotó</a:t>
            </a:r>
            <a:r>
              <a:rPr lang="en-US" sz="4000" i="1" dirty="0">
                <a:effectLst/>
              </a:rPr>
              <a:t>,</a:t>
            </a:r>
            <a:r>
              <a:rPr lang="en-US" sz="4000" i="1" dirty="0"/>
              <a:t> </a:t>
            </a:r>
            <a:r>
              <a:rPr lang="en-US" sz="4000" i="1" dirty="0">
                <a:effectLst/>
              </a:rPr>
              <a:t>mi Jesús.</a:t>
            </a:r>
            <a:endParaRPr lang="en-US" sz="4000" dirty="0">
              <a:effectLst/>
            </a:endParaRP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656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al </a:t>
            </a:r>
            <a:r>
              <a:rPr lang="en-US" sz="4000" dirty="0" err="1"/>
              <a:t>vagar</a:t>
            </a:r>
            <a:r>
              <a:rPr lang="en-US" sz="4000" dirty="0"/>
              <a:t>, </a:t>
            </a:r>
            <a:r>
              <a:rPr lang="en-US" sz="4000" dirty="0" err="1"/>
              <a:t>solitario</a:t>
            </a:r>
            <a:r>
              <a:rPr lang="en-US" sz="4000" dirty="0"/>
              <a:t> sin </a:t>
            </a:r>
            <a:r>
              <a:rPr lang="en-US" sz="4000" dirty="0" err="1"/>
              <a:t>hogar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sabía</a:t>
            </a:r>
            <a:r>
              <a:rPr lang="en-US" sz="4000" dirty="0"/>
              <a:t> que dulce </a:t>
            </a:r>
            <a:r>
              <a:rPr lang="en-US" sz="4000" dirty="0" err="1"/>
              <a:t>paz</a:t>
            </a:r>
            <a:r>
              <a:rPr lang="en-US" sz="4000" dirty="0"/>
              <a:t> da Jesús.</a:t>
            </a:r>
            <a:br>
              <a:rPr lang="en-US" sz="4000" dirty="0"/>
            </a:br>
            <a:r>
              <a:rPr lang="en-US" sz="4000" dirty="0"/>
              <a:t>Mas las </a:t>
            </a:r>
            <a:r>
              <a:rPr lang="en-US" sz="4000" dirty="0" err="1"/>
              <a:t>lágrimas</a:t>
            </a:r>
            <a:r>
              <a:rPr lang="en-US" sz="4000" dirty="0"/>
              <a:t> de </a:t>
            </a:r>
            <a:r>
              <a:rPr lang="en-US" sz="4000" dirty="0" err="1"/>
              <a:t>ayer</a:t>
            </a:r>
            <a:r>
              <a:rPr lang="en-US" sz="4000" dirty="0"/>
              <a:t>, </a:t>
            </a:r>
            <a:r>
              <a:rPr lang="en-US" sz="4000" dirty="0" err="1"/>
              <a:t>han</a:t>
            </a:r>
            <a:r>
              <a:rPr lang="en-US" sz="4000" dirty="0"/>
              <a:t> </a:t>
            </a:r>
            <a:r>
              <a:rPr lang="en-US" sz="4000" dirty="0" err="1"/>
              <a:t>pasado</a:t>
            </a:r>
            <a:r>
              <a:rPr lang="en-US" sz="4000" dirty="0"/>
              <a:t>, y placer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comienzo</a:t>
            </a:r>
            <a:r>
              <a:rPr lang="en-US" sz="4000" dirty="0"/>
              <a:t> a </a:t>
            </a:r>
            <a:r>
              <a:rPr lang="en-US" sz="4000" dirty="0" err="1"/>
              <a:t>tener</a:t>
            </a:r>
            <a:r>
              <a:rPr lang="en-US" sz="4000" dirty="0"/>
              <a:t>, </a:t>
            </a:r>
            <a:r>
              <a:rPr lang="en-US" sz="4000" dirty="0" err="1"/>
              <a:t>en</a:t>
            </a:r>
            <a:r>
              <a:rPr lang="en-US" sz="4000" dirty="0"/>
              <a:t>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41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¡Mi Jesús! ¡Mi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¡</a:t>
            </a:r>
            <a:r>
              <a:rPr lang="en-US" sz="4000" i="1" dirty="0" err="1">
                <a:effectLst/>
              </a:rPr>
              <a:t>Cuán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precioso</a:t>
            </a:r>
            <a:r>
              <a:rPr lang="en-US" sz="4000" i="1" dirty="0">
                <a:effectLst/>
              </a:rPr>
              <a:t> es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de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Con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limpió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gozo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llenó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vida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dotó</a:t>
            </a:r>
            <a:r>
              <a:rPr lang="en-US" sz="4000" i="1" dirty="0">
                <a:effectLst/>
              </a:rPr>
              <a:t>,</a:t>
            </a:r>
            <a:r>
              <a:rPr lang="en-US" sz="4000" i="1" dirty="0"/>
              <a:t> </a:t>
            </a:r>
            <a:r>
              <a:rPr lang="en-US" sz="4000" i="1" dirty="0">
                <a:effectLst/>
              </a:rPr>
              <a:t>mi Jesús.</a:t>
            </a:r>
            <a:endParaRPr lang="en-US" sz="4000" dirty="0">
              <a:effectLst/>
            </a:endParaRP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337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/>
              <a:t>De lo </a:t>
            </a:r>
            <a:r>
              <a:rPr lang="en-US" sz="4000" dirty="0" err="1"/>
              <a:t>falso</a:t>
            </a:r>
            <a:r>
              <a:rPr lang="en-US" sz="4000" dirty="0"/>
              <a:t> 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verdad</a:t>
            </a:r>
            <a:r>
              <a:rPr lang="en-US" sz="4000" dirty="0"/>
              <a:t>, de lo </a:t>
            </a:r>
            <a:r>
              <a:rPr lang="en-US" sz="4000" dirty="0" err="1"/>
              <a:t>inmundo</a:t>
            </a:r>
            <a:r>
              <a:rPr lang="en-US" sz="4000" dirty="0"/>
              <a:t>, a </a:t>
            </a:r>
            <a:r>
              <a:rPr lang="en-US" sz="4000" dirty="0" err="1"/>
              <a:t>santidad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me </a:t>
            </a:r>
            <a:r>
              <a:rPr lang="en-US" sz="4000" dirty="0" err="1"/>
              <a:t>trajo</a:t>
            </a:r>
            <a:r>
              <a:rPr lang="en-US" sz="4000" dirty="0"/>
              <a:t> la </a:t>
            </a:r>
            <a:r>
              <a:rPr lang="en-US" sz="4000" dirty="0" err="1"/>
              <a:t>bondad</a:t>
            </a:r>
            <a:r>
              <a:rPr lang="en-US" sz="4000" dirty="0"/>
              <a:t> de Jesús.</a:t>
            </a:r>
            <a:br>
              <a:rPr lang="en-US" sz="4000" dirty="0"/>
            </a:br>
            <a:r>
              <a:rPr lang="en-US" sz="4000" dirty="0" err="1"/>
              <a:t>Hechos</a:t>
            </a:r>
            <a:r>
              <a:rPr lang="en-US" sz="4000" dirty="0"/>
              <a:t> </a:t>
            </a:r>
            <a:r>
              <a:rPr lang="en-US" sz="4000" dirty="0" err="1"/>
              <a:t>fuertes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virtud</a:t>
            </a:r>
            <a:r>
              <a:rPr lang="en-US" sz="4000" dirty="0"/>
              <a:t>, de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perennal</a:t>
            </a:r>
            <a:r>
              <a:rPr lang="en-US" sz="4000" dirty="0"/>
              <a:t> </a:t>
            </a:r>
            <a:r>
              <a:rPr lang="en-US" sz="4000" dirty="0" err="1"/>
              <a:t>salud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himnos</a:t>
            </a:r>
            <a:r>
              <a:rPr lang="en-US" sz="4000" dirty="0"/>
              <a:t> dad de gratitude a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835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 mi tierno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effectLst/>
              </a:rPr>
              <a:t>¡Mi Jesús! ¡Mi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¡</a:t>
            </a:r>
            <a:r>
              <a:rPr lang="en-US" sz="4000" i="1" dirty="0" err="1">
                <a:effectLst/>
              </a:rPr>
              <a:t>Cuán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precioso</a:t>
            </a:r>
            <a:r>
              <a:rPr lang="en-US" sz="4000" i="1" dirty="0">
                <a:effectLst/>
              </a:rPr>
              <a:t> es </a:t>
            </a:r>
            <a:r>
              <a:rPr lang="en-US" sz="4000" i="1" dirty="0" err="1">
                <a:effectLst/>
              </a:rPr>
              <a:t>el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nombre</a:t>
            </a:r>
            <a:r>
              <a:rPr lang="en-US" sz="4000" i="1" dirty="0">
                <a:effectLst/>
              </a:rPr>
              <a:t> de Jesús!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Con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sangre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limpió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gozo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llenó</a:t>
            </a:r>
            <a:r>
              <a:rPr lang="en-US" sz="4000" i="1" dirty="0">
                <a:effectLst/>
              </a:rPr>
              <a:t>,</a:t>
            </a:r>
            <a:br>
              <a:rPr lang="en-US" sz="4000" dirty="0">
                <a:effectLst/>
              </a:rPr>
            </a:br>
            <a:r>
              <a:rPr lang="en-US" sz="4000" i="1" dirty="0">
                <a:effectLst/>
              </a:rPr>
              <a:t>de </a:t>
            </a:r>
            <a:r>
              <a:rPr lang="en-US" sz="4000" i="1" dirty="0" err="1">
                <a:effectLst/>
              </a:rPr>
              <a:t>su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vida</a:t>
            </a:r>
            <a:r>
              <a:rPr lang="en-US" sz="4000" i="1" dirty="0">
                <a:effectLst/>
              </a:rPr>
              <a:t> me </a:t>
            </a:r>
            <a:r>
              <a:rPr lang="en-US" sz="4000" i="1" dirty="0" err="1">
                <a:effectLst/>
              </a:rPr>
              <a:t>dotó</a:t>
            </a:r>
            <a:r>
              <a:rPr lang="en-US" sz="4000" i="1" dirty="0">
                <a:effectLst/>
              </a:rPr>
              <a:t>,</a:t>
            </a:r>
            <a:r>
              <a:rPr lang="en-US" sz="4000" i="1" dirty="0"/>
              <a:t> </a:t>
            </a:r>
            <a:r>
              <a:rPr lang="en-US" sz="4000" i="1" dirty="0">
                <a:effectLst/>
              </a:rPr>
              <a:t>mi Jesús.</a:t>
            </a:r>
            <a:endParaRPr lang="en-US" sz="4000" dirty="0">
              <a:effectLst/>
            </a:endParaRP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95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4903</TotalTime>
  <Words>445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67</cp:revision>
  <cp:lastPrinted>2023-08-15T22:06:33Z</cp:lastPrinted>
  <dcterms:created xsi:type="dcterms:W3CDTF">2022-05-23T20:34:02Z</dcterms:created>
  <dcterms:modified xsi:type="dcterms:W3CDTF">2023-08-18T14:24:48Z</dcterms:modified>
</cp:coreProperties>
</file>