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7" r:id="rId3"/>
    <p:sldId id="279" r:id="rId4"/>
    <p:sldId id="286" r:id="rId5"/>
    <p:sldId id="280" r:id="rId6"/>
    <p:sldId id="285" r:id="rId7"/>
    <p:sldId id="281" r:id="rId8"/>
    <p:sldId id="284" r:id="rId9"/>
    <p:sldId id="282" r:id="rId10"/>
    <p:sldId id="28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haberme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revelado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rescatado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Porque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creído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seguro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que le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 final.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050651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haberme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impartido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salvadora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ha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traído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cómo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815314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Porque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creído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seguro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que le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 final.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751462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Espíritu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eché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culpa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cómo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07589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Porque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creído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seguro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que le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 final.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882607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bienes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pruebas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recibiré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días que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restan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059254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Porque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creído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seguro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que le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 final.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3462469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vuelva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poder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tranquilo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duerma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o vivo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aún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encuentre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757831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haberme revelado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Porque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creído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seguro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que le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 final.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57796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5784</TotalTime>
  <Words>488</Words>
  <Application>Microsoft Macintosh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104</cp:revision>
  <cp:lastPrinted>2023-08-15T22:06:33Z</cp:lastPrinted>
  <dcterms:created xsi:type="dcterms:W3CDTF">2022-05-23T20:34:02Z</dcterms:created>
  <dcterms:modified xsi:type="dcterms:W3CDTF">2023-08-28T23:19:44Z</dcterms:modified>
</cp:coreProperties>
</file>