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/>
              <a:t>A nuestro Padre Dios alcemos nuestra voz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De boca y </a:t>
            </a:r>
            <a:r>
              <a:rPr lang="en-CA" sz="4000" dirty="0" err="1"/>
              <a:t>corazón</a:t>
            </a:r>
            <a:r>
              <a:rPr lang="en-CA" sz="4000" dirty="0"/>
              <a:t> load al Dios del </a:t>
            </a:r>
            <a:r>
              <a:rPr lang="en-CA" sz="4000" dirty="0" err="1"/>
              <a:t>cielo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pues</a:t>
            </a:r>
            <a:r>
              <a:rPr lang="en-CA" sz="4000" dirty="0"/>
              <a:t> </a:t>
            </a:r>
            <a:r>
              <a:rPr lang="en-CA" sz="4000" dirty="0" err="1"/>
              <a:t>dionos</a:t>
            </a:r>
            <a:r>
              <a:rPr lang="en-CA" sz="4000" dirty="0"/>
              <a:t> </a:t>
            </a:r>
            <a:r>
              <a:rPr lang="en-CA" sz="4000" dirty="0" err="1"/>
              <a:t>bendición</a:t>
            </a:r>
            <a:r>
              <a:rPr lang="en-CA" sz="4000" dirty="0"/>
              <a:t>, </a:t>
            </a:r>
            <a:r>
              <a:rPr lang="en-CA" sz="4000" dirty="0" err="1"/>
              <a:t>salud</a:t>
            </a:r>
            <a:r>
              <a:rPr lang="en-CA" sz="4000" dirty="0"/>
              <a:t>, </a:t>
            </a:r>
            <a:r>
              <a:rPr lang="en-CA" sz="4000" dirty="0" err="1"/>
              <a:t>paz</a:t>
            </a:r>
            <a:r>
              <a:rPr lang="en-CA" sz="4000" dirty="0"/>
              <a:t> y </a:t>
            </a:r>
            <a:r>
              <a:rPr lang="en-CA" sz="4000" dirty="0" err="1"/>
              <a:t>consuelo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Tan </a:t>
            </a:r>
            <a:r>
              <a:rPr lang="en-CA" sz="4000" dirty="0" err="1"/>
              <a:t>sólo</a:t>
            </a:r>
            <a:r>
              <a:rPr lang="en-CA" sz="4000" dirty="0"/>
              <a:t> a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bondad</a:t>
            </a:r>
            <a:r>
              <a:rPr lang="en-CA" sz="4000" dirty="0"/>
              <a:t> </a:t>
            </a:r>
            <a:r>
              <a:rPr lang="en-CA" sz="4000" dirty="0" err="1"/>
              <a:t>debemos</a:t>
            </a:r>
            <a:r>
              <a:rPr lang="en-CA" sz="4000" dirty="0"/>
              <a:t> </a:t>
            </a:r>
            <a:r>
              <a:rPr lang="en-CA" sz="4000" dirty="0" err="1"/>
              <a:t>nuestro</a:t>
            </a:r>
            <a:r>
              <a:rPr lang="en-CA" sz="4000" dirty="0"/>
              <a:t> ser;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santa</a:t>
            </a:r>
            <a:r>
              <a:rPr lang="en-CA" sz="4000" dirty="0"/>
              <a:t> </a:t>
            </a:r>
            <a:r>
              <a:rPr lang="en-CA" sz="4000" dirty="0" err="1"/>
              <a:t>voluntad</a:t>
            </a:r>
            <a:r>
              <a:rPr lang="en-CA" sz="4000" dirty="0"/>
              <a:t>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guía</a:t>
            </a:r>
            <a:r>
              <a:rPr lang="en-CA" sz="4000" dirty="0"/>
              <a:t> </a:t>
            </a: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doquier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454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1330</TotalTime>
  <Words>57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Avenir Book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23</cp:revision>
  <dcterms:created xsi:type="dcterms:W3CDTF">2022-05-23T20:34:02Z</dcterms:created>
  <dcterms:modified xsi:type="dcterms:W3CDTF">2022-07-11T15:16:16Z</dcterms:modified>
</cp:coreProperties>
</file>