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Dame la fe de mi Jesús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mi Jesús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afligido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santos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galardón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gloriosa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Traducción: Vicente Mendoza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Dame la fe de mi Jesús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demonios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dominarla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opresor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hogueras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soportar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premio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mártir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alcanzar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Traducción: Vicente Mendoza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6019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Dame la fe de mi Jesús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tiempo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Jesús;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fijará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vista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divina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proclamar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voluntad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hacer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Traducción: Vicente Mendoza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2869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Dame la fe de mi Jesús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valor,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triunfar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sufre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amor,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dolor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escalar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Traducción: Vicente Mendoza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79543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5444</TotalTime>
  <Words>262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88</cp:revision>
  <cp:lastPrinted>2023-08-15T22:06:33Z</cp:lastPrinted>
  <dcterms:created xsi:type="dcterms:W3CDTF">2022-05-23T20:34:02Z</dcterms:created>
  <dcterms:modified xsi:type="dcterms:W3CDTF">2023-08-23T17:31:34Z</dcterms:modified>
</cp:coreProperties>
</file>