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tus conflictos en la vida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conflictos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anunciándote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cuenta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favores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admirado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quedarás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sostén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tus conflictos en la vida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Padre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cuidó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tuvo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ricos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trajo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Cuéntalos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olvidó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365564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tus conflictos en la vida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Sientes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cansancio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la carga da?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¿Es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cruz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dura para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Cuenta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favores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la sombra del terror se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alejará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03678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tus conflictos en la vida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Padre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cuidó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tuvo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ricos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trajo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Cuéntalos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olvidó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464912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tus conflictos en la vida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otros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gran caudal,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piensa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Jesús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gloriosos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bienes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cuenta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favores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entender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tendrás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celestial.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951586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tus conflictos en la vida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Padre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cuidó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tuvo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ricos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trajo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Cuéntalos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olvidó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64036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tus conflictos en la vida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desalientes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ayudará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cuenta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favores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ánimo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consuelo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recibir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689083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tus conflictos en la vida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amante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Padre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cuidó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tuvo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ricos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trajo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Cuéntalos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olvidó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</a:t>
            </a:r>
            <a:r>
              <a:rPr lang="es-ES_tradnl" i="1" dirty="0" err="1"/>
              <a:t>Oatman</a:t>
            </a:r>
            <a:r>
              <a:rPr lang="es-ES_tradnl" i="1" dirty="0"/>
              <a:t> Jr.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322202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6335</TotalTime>
  <Words>470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120</cp:revision>
  <cp:lastPrinted>2023-08-15T22:06:33Z</cp:lastPrinted>
  <dcterms:created xsi:type="dcterms:W3CDTF">2022-05-23T20:34:02Z</dcterms:created>
  <dcterms:modified xsi:type="dcterms:W3CDTF">2023-08-31T17:09:21Z</dcterms:modified>
</cp:coreProperties>
</file>