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2" r:id="rId3"/>
    <p:sldId id="270" r:id="rId4"/>
    <p:sldId id="273" r:id="rId5"/>
    <p:sldId id="271" r:id="rId6"/>
    <p:sldId id="2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tempestades hay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tempestades</a:t>
            </a:r>
            <a:r>
              <a:rPr lang="en-US" sz="4000" dirty="0"/>
              <a:t> hay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derredor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desanimados</a:t>
            </a:r>
            <a:r>
              <a:rPr lang="en-US" sz="4000" dirty="0"/>
              <a:t> </a:t>
            </a:r>
            <a:r>
              <a:rPr lang="en-US" sz="4000" dirty="0" err="1"/>
              <a:t>sois</a:t>
            </a:r>
            <a:r>
              <a:rPr lang="en-US" sz="4000" dirty="0"/>
              <a:t> y con </a:t>
            </a:r>
            <a:r>
              <a:rPr lang="en-US" sz="4000" dirty="0" err="1"/>
              <a:t>temor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ved</a:t>
            </a:r>
            <a:r>
              <a:rPr lang="en-US" sz="4000" dirty="0"/>
              <a:t> las </a:t>
            </a:r>
            <a:r>
              <a:rPr lang="en-US" sz="4000" dirty="0" err="1"/>
              <a:t>bendiciones</a:t>
            </a:r>
            <a:r>
              <a:rPr lang="en-US" sz="4000" dirty="0"/>
              <a:t> que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 </a:t>
            </a:r>
            <a:r>
              <a:rPr lang="en-US" sz="4000" dirty="0" err="1"/>
              <a:t>os</a:t>
            </a:r>
            <a:r>
              <a:rPr lang="en-US" sz="4000" dirty="0"/>
              <a:t> da,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contadlas</a:t>
            </a:r>
            <a:r>
              <a:rPr lang="en-US" sz="4000" dirty="0"/>
              <a:t> </a:t>
            </a:r>
            <a:r>
              <a:rPr lang="en-US" sz="4000" dirty="0" err="1"/>
              <a:t>todas</a:t>
            </a:r>
            <a:r>
              <a:rPr lang="en-US" sz="4000" dirty="0"/>
              <a:t>; son de </a:t>
            </a:r>
            <a:r>
              <a:rPr lang="en-US" sz="4000" dirty="0" err="1"/>
              <a:t>Jehová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tempestades hay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effectLst/>
              </a:rPr>
              <a:t>Ved</a:t>
            </a:r>
            <a:r>
              <a:rPr lang="en-US" sz="4000" i="1" dirty="0">
                <a:effectLst/>
              </a:rPr>
              <a:t> lo </a:t>
            </a:r>
            <a:r>
              <a:rPr lang="en-US" sz="4000" i="1" dirty="0" err="1">
                <a:effectLst/>
              </a:rPr>
              <a:t>mucho</a:t>
            </a:r>
            <a:r>
              <a:rPr lang="en-US" sz="4000" i="1" dirty="0">
                <a:effectLst/>
              </a:rPr>
              <a:t> que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os</a:t>
            </a:r>
            <a:r>
              <a:rPr lang="en-US" sz="4000" i="1" dirty="0">
                <a:effectLst/>
              </a:rPr>
              <a:t> da.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Ved</a:t>
            </a:r>
            <a:r>
              <a:rPr lang="en-US" sz="4000" i="1" dirty="0">
                <a:effectLst/>
              </a:rPr>
              <a:t> lo </a:t>
            </a:r>
            <a:r>
              <a:rPr lang="en-US" sz="4000" i="1" dirty="0" err="1">
                <a:effectLst/>
              </a:rPr>
              <a:t>mucho</a:t>
            </a:r>
            <a:r>
              <a:rPr lang="en-US" sz="4000" i="1" dirty="0">
                <a:effectLst/>
              </a:rPr>
              <a:t> que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os</a:t>
            </a:r>
            <a:r>
              <a:rPr lang="en-US" sz="4000" i="1" dirty="0">
                <a:effectLst/>
              </a:rPr>
              <a:t> da.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: son de </a:t>
            </a:r>
            <a:r>
              <a:rPr lang="en-US" sz="4000" i="1" dirty="0" err="1">
                <a:effectLst/>
              </a:rPr>
              <a:t>nuestro</a:t>
            </a:r>
            <a:r>
              <a:rPr lang="en-US" sz="4000" i="1" dirty="0">
                <a:effectLst/>
              </a:rPr>
              <a:t> Dios.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Ved</a:t>
            </a:r>
            <a:r>
              <a:rPr lang="en-US" sz="4000" i="1" dirty="0">
                <a:effectLst/>
              </a:rPr>
              <a:t> las </a:t>
            </a: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 que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os</a:t>
            </a:r>
            <a:r>
              <a:rPr lang="en-US" sz="4000" i="1" dirty="0">
                <a:effectLst/>
              </a:rPr>
              <a:t> da.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257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tempestades hay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veis</a:t>
            </a:r>
            <a:r>
              <a:rPr lang="en-US" sz="4000" dirty="0"/>
              <a:t> a </a:t>
            </a:r>
            <a:r>
              <a:rPr lang="en-US" sz="4000" dirty="0" err="1"/>
              <a:t>otros</a:t>
            </a:r>
            <a:r>
              <a:rPr lang="en-US" sz="4000" dirty="0"/>
              <a:t> con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rico</a:t>
            </a:r>
            <a:r>
              <a:rPr lang="en-US" sz="4000" dirty="0"/>
              <a:t> </a:t>
            </a:r>
            <a:r>
              <a:rPr lang="en-US" sz="4000" dirty="0" err="1"/>
              <a:t>haber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tenéis</a:t>
            </a:r>
            <a:r>
              <a:rPr lang="en-US" sz="4000" dirty="0"/>
              <a:t> tan poco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vuestro</a:t>
            </a:r>
            <a:r>
              <a:rPr lang="en-US" sz="4000" dirty="0"/>
              <a:t> </a:t>
            </a:r>
            <a:r>
              <a:rPr lang="en-US" sz="4000" dirty="0" err="1"/>
              <a:t>poder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ved</a:t>
            </a:r>
            <a:r>
              <a:rPr lang="en-US" sz="4000" dirty="0"/>
              <a:t> las </a:t>
            </a:r>
            <a:r>
              <a:rPr lang="en-US" sz="4000" dirty="0" err="1"/>
              <a:t>bendiciones</a:t>
            </a:r>
            <a:r>
              <a:rPr lang="en-US" sz="4000" dirty="0"/>
              <a:t> que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 </a:t>
            </a:r>
            <a:r>
              <a:rPr lang="en-US" sz="4000" dirty="0" err="1"/>
              <a:t>os</a:t>
            </a:r>
            <a:r>
              <a:rPr lang="en-US" sz="4000" dirty="0"/>
              <a:t> da,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contadlas</a:t>
            </a:r>
            <a:r>
              <a:rPr lang="en-US" sz="4000" dirty="0"/>
              <a:t> </a:t>
            </a:r>
            <a:r>
              <a:rPr lang="en-US" sz="4000" dirty="0" err="1"/>
              <a:t>todas</a:t>
            </a:r>
            <a:r>
              <a:rPr lang="en-US" sz="4000" dirty="0"/>
              <a:t>; son de </a:t>
            </a:r>
            <a:r>
              <a:rPr lang="en-US" sz="4000" dirty="0" err="1"/>
              <a:t>Jehová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133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tempestades hay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effectLst/>
              </a:rPr>
              <a:t>Ved</a:t>
            </a:r>
            <a:r>
              <a:rPr lang="en-US" sz="4000" i="1" dirty="0">
                <a:effectLst/>
              </a:rPr>
              <a:t> lo </a:t>
            </a:r>
            <a:r>
              <a:rPr lang="en-US" sz="4000" i="1" dirty="0" err="1">
                <a:effectLst/>
              </a:rPr>
              <a:t>mucho</a:t>
            </a:r>
            <a:r>
              <a:rPr lang="en-US" sz="4000" i="1" dirty="0">
                <a:effectLst/>
              </a:rPr>
              <a:t> que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os</a:t>
            </a:r>
            <a:r>
              <a:rPr lang="en-US" sz="4000" i="1" dirty="0">
                <a:effectLst/>
              </a:rPr>
              <a:t> da.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Ved</a:t>
            </a:r>
            <a:r>
              <a:rPr lang="en-US" sz="4000" i="1" dirty="0">
                <a:effectLst/>
              </a:rPr>
              <a:t> lo </a:t>
            </a:r>
            <a:r>
              <a:rPr lang="en-US" sz="4000" i="1" dirty="0" err="1">
                <a:effectLst/>
              </a:rPr>
              <a:t>mucho</a:t>
            </a:r>
            <a:r>
              <a:rPr lang="en-US" sz="4000" i="1" dirty="0">
                <a:effectLst/>
              </a:rPr>
              <a:t> que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os</a:t>
            </a:r>
            <a:r>
              <a:rPr lang="en-US" sz="4000" i="1" dirty="0">
                <a:effectLst/>
              </a:rPr>
              <a:t> da.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: son de </a:t>
            </a:r>
            <a:r>
              <a:rPr lang="en-US" sz="4000" i="1" dirty="0" err="1">
                <a:effectLst/>
              </a:rPr>
              <a:t>nuestro</a:t>
            </a:r>
            <a:r>
              <a:rPr lang="en-US" sz="4000" i="1" dirty="0">
                <a:effectLst/>
              </a:rPr>
              <a:t> Dios.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Ved</a:t>
            </a:r>
            <a:r>
              <a:rPr lang="en-US" sz="4000" i="1" dirty="0">
                <a:effectLst/>
              </a:rPr>
              <a:t> las </a:t>
            </a: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 que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os</a:t>
            </a:r>
            <a:r>
              <a:rPr lang="en-US" sz="4000" i="1" dirty="0">
                <a:effectLst/>
              </a:rPr>
              <a:t> da.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043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tempestades hay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lucha</a:t>
            </a:r>
            <a:r>
              <a:rPr lang="en-US" sz="4000" dirty="0"/>
              <a:t> con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tentador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recordad</a:t>
            </a:r>
            <a:r>
              <a:rPr lang="en-US" sz="4000" dirty="0"/>
              <a:t> a Cristo y </a:t>
            </a:r>
            <a:r>
              <a:rPr lang="en-US" sz="4000" dirty="0" err="1"/>
              <a:t>su</a:t>
            </a:r>
            <a:r>
              <a:rPr lang="en-US" sz="4000" dirty="0"/>
              <a:t> gran amor.</a:t>
            </a:r>
            <a:br>
              <a:rPr lang="en-US" sz="4000" dirty="0"/>
            </a:br>
            <a:r>
              <a:rPr lang="en-US" sz="4000" dirty="0" err="1"/>
              <a:t>Ved</a:t>
            </a:r>
            <a:r>
              <a:rPr lang="en-US" sz="4000" dirty="0"/>
              <a:t> las </a:t>
            </a:r>
            <a:r>
              <a:rPr lang="en-US" sz="4000" dirty="0" err="1"/>
              <a:t>bendiciones</a:t>
            </a:r>
            <a:r>
              <a:rPr lang="en-US" sz="4000" dirty="0"/>
              <a:t> que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 </a:t>
            </a:r>
            <a:r>
              <a:rPr lang="en-US" sz="4000" dirty="0" err="1"/>
              <a:t>os</a:t>
            </a:r>
            <a:r>
              <a:rPr lang="en-US" sz="4000" dirty="0"/>
              <a:t> da,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contadlas</a:t>
            </a:r>
            <a:r>
              <a:rPr lang="en-US" sz="4000" dirty="0"/>
              <a:t> </a:t>
            </a:r>
            <a:r>
              <a:rPr lang="en-US" sz="4000" dirty="0" err="1"/>
              <a:t>todas</a:t>
            </a:r>
            <a:r>
              <a:rPr lang="en-US" sz="4000" dirty="0"/>
              <a:t>; son de </a:t>
            </a:r>
            <a:r>
              <a:rPr lang="en-US" sz="4000" dirty="0" err="1"/>
              <a:t>Jehová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424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tempestades hay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effectLst/>
              </a:rPr>
              <a:t>Ved</a:t>
            </a:r>
            <a:r>
              <a:rPr lang="en-US" sz="4000" i="1" dirty="0">
                <a:effectLst/>
              </a:rPr>
              <a:t> lo </a:t>
            </a:r>
            <a:r>
              <a:rPr lang="en-US" sz="4000" i="1" dirty="0" err="1">
                <a:effectLst/>
              </a:rPr>
              <a:t>mucho</a:t>
            </a:r>
            <a:r>
              <a:rPr lang="en-US" sz="4000" i="1" dirty="0">
                <a:effectLst/>
              </a:rPr>
              <a:t> que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os</a:t>
            </a:r>
            <a:r>
              <a:rPr lang="en-US" sz="4000" i="1" dirty="0">
                <a:effectLst/>
              </a:rPr>
              <a:t> da.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Ved</a:t>
            </a:r>
            <a:r>
              <a:rPr lang="en-US" sz="4000" i="1" dirty="0">
                <a:effectLst/>
              </a:rPr>
              <a:t> lo </a:t>
            </a:r>
            <a:r>
              <a:rPr lang="en-US" sz="4000" i="1" dirty="0" err="1">
                <a:effectLst/>
              </a:rPr>
              <a:t>mucho</a:t>
            </a:r>
            <a:r>
              <a:rPr lang="en-US" sz="4000" i="1" dirty="0">
                <a:effectLst/>
              </a:rPr>
              <a:t> que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os</a:t>
            </a:r>
            <a:r>
              <a:rPr lang="en-US" sz="4000" i="1" dirty="0">
                <a:effectLst/>
              </a:rPr>
              <a:t> da.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: son de </a:t>
            </a:r>
            <a:r>
              <a:rPr lang="en-US" sz="4000" i="1" dirty="0" err="1">
                <a:effectLst/>
              </a:rPr>
              <a:t>nuestro</a:t>
            </a:r>
            <a:r>
              <a:rPr lang="en-US" sz="4000" i="1" dirty="0">
                <a:effectLst/>
              </a:rPr>
              <a:t> Dios.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Ved</a:t>
            </a:r>
            <a:r>
              <a:rPr lang="en-US" sz="4000" i="1" dirty="0">
                <a:effectLst/>
              </a:rPr>
              <a:t> las </a:t>
            </a: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 que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os</a:t>
            </a:r>
            <a:r>
              <a:rPr lang="en-US" sz="4000" i="1" dirty="0">
                <a:effectLst/>
              </a:rPr>
              <a:t> da.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545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3981</TotalTime>
  <Words>333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44</cp:revision>
  <dcterms:created xsi:type="dcterms:W3CDTF">2022-05-23T20:34:02Z</dcterms:created>
  <dcterms:modified xsi:type="dcterms:W3CDTF">2023-08-15T21:08:35Z</dcterms:modified>
</cp:coreProperties>
</file>