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7" r:id="rId5"/>
    <p:sldId id="285" r:id="rId6"/>
    <p:sldId id="288" r:id="rId7"/>
    <p:sldId id="286" r:id="rId8"/>
    <p:sldId id="28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sopla</a:t>
            </a:r>
            <a:r>
              <a:rPr lang="en-CA" sz="4000" dirty="0"/>
              <a:t> </a:t>
            </a:r>
            <a:r>
              <a:rPr lang="en-CA" sz="4000" dirty="0" err="1"/>
              <a:t>airada</a:t>
            </a:r>
            <a:r>
              <a:rPr lang="en-CA" sz="4000" dirty="0"/>
              <a:t> la </a:t>
            </a:r>
            <a:r>
              <a:rPr lang="en-CA" sz="4000" dirty="0" err="1"/>
              <a:t>tempestad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barca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grave </a:t>
            </a:r>
            <a:r>
              <a:rPr lang="en-CA" sz="4000" dirty="0" err="1"/>
              <a:t>peligro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¿</a:t>
            </a:r>
            <a:r>
              <a:rPr lang="en-CA" sz="4000" dirty="0" err="1"/>
              <a:t>Tienes</a:t>
            </a:r>
            <a:r>
              <a:rPr lang="en-CA" sz="4000" dirty="0"/>
              <a:t> </a:t>
            </a:r>
            <a:r>
              <a:rPr lang="en-CA" sz="4000" dirty="0" err="1"/>
              <a:t>tal</a:t>
            </a:r>
            <a:r>
              <a:rPr lang="en-CA" sz="4000" dirty="0"/>
              <a:t> </a:t>
            </a:r>
            <a:r>
              <a:rPr lang="en-CA" sz="4000" dirty="0" err="1"/>
              <a:t>confianza</a:t>
            </a:r>
            <a:r>
              <a:rPr lang="en-CA" sz="4000" dirty="0"/>
              <a:t> y </a:t>
            </a:r>
            <a:r>
              <a:rPr lang="en-CA" sz="4000" dirty="0" err="1"/>
              <a:t>seguridad</a:t>
            </a:r>
            <a:br>
              <a:rPr lang="en-CA" sz="4000" dirty="0"/>
            </a:br>
            <a:r>
              <a:rPr lang="en-CA" sz="4000" dirty="0"/>
              <a:t>sin </a:t>
            </a:r>
            <a:r>
              <a:rPr lang="en-CA" sz="4000" dirty="0" err="1"/>
              <a:t>tener</a:t>
            </a:r>
            <a:r>
              <a:rPr lang="en-CA" sz="4000" dirty="0"/>
              <a:t> un </a:t>
            </a:r>
            <a:r>
              <a:rPr lang="en-CA" sz="4000" dirty="0" err="1"/>
              <a:t>ancla</a:t>
            </a:r>
            <a:r>
              <a:rPr lang="en-CA" sz="4000" dirty="0"/>
              <a:t> que </a:t>
            </a:r>
            <a:r>
              <a:rPr lang="en-CA" sz="4000" dirty="0" err="1"/>
              <a:t>apoyo</a:t>
            </a:r>
            <a:r>
              <a:rPr lang="en-CA" sz="4000" dirty="0"/>
              <a:t> da?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Ancla</a:t>
            </a:r>
            <a:r>
              <a:rPr lang="en-CA" sz="4000" dirty="0"/>
              <a:t> </a:t>
            </a:r>
            <a:r>
              <a:rPr lang="en-CA" sz="4000" dirty="0" err="1"/>
              <a:t>tenemos</a:t>
            </a:r>
            <a:r>
              <a:rPr lang="en-CA" sz="4000" dirty="0"/>
              <a:t>, que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dará</a:t>
            </a:r>
            <a:br>
              <a:rPr lang="en-CA" sz="4000" dirty="0"/>
            </a:br>
            <a:r>
              <a:rPr lang="en-CA" sz="4000" dirty="0" err="1"/>
              <a:t>apoyo</a:t>
            </a:r>
            <a:r>
              <a:rPr lang="en-CA" sz="4000" dirty="0"/>
              <a:t> </a:t>
            </a:r>
            <a:r>
              <a:rPr lang="en-CA" sz="4000" dirty="0" err="1"/>
              <a:t>firme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tempestad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Roca </a:t>
            </a:r>
            <a:r>
              <a:rPr lang="en-CA" sz="4000" dirty="0" err="1"/>
              <a:t>eterna</a:t>
            </a:r>
            <a:r>
              <a:rPr lang="en-CA" sz="4000" dirty="0"/>
              <a:t> </a:t>
            </a:r>
            <a:r>
              <a:rPr lang="en-CA" sz="4000" dirty="0" err="1"/>
              <a:t>fija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tendremos</a:t>
            </a:r>
            <a:r>
              <a:rPr lang="en-CA" sz="4000" dirty="0"/>
              <a:t> </a:t>
            </a:r>
            <a:r>
              <a:rPr lang="en-CA" sz="4000" dirty="0" err="1"/>
              <a:t>seguridad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73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Arrecifes</a:t>
            </a:r>
            <a:r>
              <a:rPr lang="en-CA" sz="4000" dirty="0"/>
              <a:t> hay que </a:t>
            </a:r>
            <a:r>
              <a:rPr lang="en-CA" sz="4000" dirty="0" err="1"/>
              <a:t>marcando</a:t>
            </a:r>
            <a:r>
              <a:rPr lang="en-CA" sz="4000" dirty="0"/>
              <a:t> van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sendero</a:t>
            </a:r>
            <a:r>
              <a:rPr lang="en-CA" sz="4000" dirty="0"/>
              <a:t> triste de </a:t>
            </a:r>
            <a:r>
              <a:rPr lang="en-CA" sz="4000" dirty="0" err="1"/>
              <a:t>muerte</a:t>
            </a:r>
            <a:r>
              <a:rPr lang="en-CA" sz="4000" dirty="0"/>
              <a:t> cruel</a:t>
            </a:r>
            <a:br>
              <a:rPr lang="en-CA" sz="4000" dirty="0"/>
            </a:br>
            <a:r>
              <a:rPr lang="en-CA" sz="4000" dirty="0" err="1"/>
              <a:t>donde</a:t>
            </a:r>
            <a:r>
              <a:rPr lang="en-CA" sz="4000" dirty="0"/>
              <a:t> </a:t>
            </a:r>
            <a:r>
              <a:rPr lang="en-CA" sz="4000" dirty="0" err="1"/>
              <a:t>vidas</a:t>
            </a:r>
            <a:r>
              <a:rPr lang="en-CA" sz="4000" dirty="0"/>
              <a:t> mil </a:t>
            </a:r>
            <a:r>
              <a:rPr lang="en-CA" sz="4000" dirty="0" err="1"/>
              <a:t>naufragando</a:t>
            </a:r>
            <a:r>
              <a:rPr lang="en-CA" sz="4000" dirty="0"/>
              <a:t> </a:t>
            </a:r>
            <a:r>
              <a:rPr lang="en-CA" sz="4000" dirty="0" err="1"/>
              <a:t>están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sin </a:t>
            </a:r>
            <a:r>
              <a:rPr lang="en-CA" sz="4000" dirty="0" err="1"/>
              <a:t>tener</a:t>
            </a:r>
            <a:r>
              <a:rPr lang="en-CA" sz="4000" dirty="0"/>
              <a:t> un </a:t>
            </a:r>
            <a:r>
              <a:rPr lang="en-CA" sz="4000" dirty="0" err="1"/>
              <a:t>ancla</a:t>
            </a:r>
            <a:r>
              <a:rPr lang="en-CA" sz="4000" dirty="0"/>
              <a:t> </a:t>
            </a:r>
            <a:r>
              <a:rPr lang="en-CA" sz="4000" dirty="0" err="1"/>
              <a:t>ni</a:t>
            </a:r>
            <a:r>
              <a:rPr lang="en-CA" sz="4000" dirty="0"/>
              <a:t> </a:t>
            </a:r>
            <a:r>
              <a:rPr lang="en-CA" sz="4000" dirty="0" err="1"/>
              <a:t>timonel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144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Ancla</a:t>
            </a:r>
            <a:r>
              <a:rPr lang="en-CA" sz="4000" dirty="0"/>
              <a:t> </a:t>
            </a:r>
            <a:r>
              <a:rPr lang="en-CA" sz="4000" dirty="0" err="1"/>
              <a:t>tenemos</a:t>
            </a:r>
            <a:r>
              <a:rPr lang="en-CA" sz="4000" dirty="0"/>
              <a:t>, que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dará</a:t>
            </a:r>
            <a:br>
              <a:rPr lang="en-CA" sz="4000" dirty="0"/>
            </a:br>
            <a:r>
              <a:rPr lang="en-CA" sz="4000" dirty="0" err="1"/>
              <a:t>apoyo</a:t>
            </a:r>
            <a:r>
              <a:rPr lang="en-CA" sz="4000" dirty="0"/>
              <a:t> </a:t>
            </a:r>
            <a:r>
              <a:rPr lang="en-CA" sz="4000" dirty="0" err="1"/>
              <a:t>firme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tempestad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Roca </a:t>
            </a:r>
            <a:r>
              <a:rPr lang="en-CA" sz="4000" dirty="0" err="1"/>
              <a:t>eterna</a:t>
            </a:r>
            <a:r>
              <a:rPr lang="en-CA" sz="4000" dirty="0"/>
              <a:t> </a:t>
            </a:r>
            <a:r>
              <a:rPr lang="en-CA" sz="4000" dirty="0" err="1"/>
              <a:t>fija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tendremos</a:t>
            </a:r>
            <a:r>
              <a:rPr lang="en-CA" sz="4000" dirty="0"/>
              <a:t> </a:t>
            </a:r>
            <a:r>
              <a:rPr lang="en-CA" sz="4000" dirty="0" err="1"/>
              <a:t>seguridad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373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Mas </a:t>
            </a:r>
            <a:r>
              <a:rPr lang="en-CA" sz="4000" dirty="0" err="1"/>
              <a:t>segura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 </a:t>
            </a:r>
            <a:r>
              <a:rPr lang="en-CA" sz="4000" dirty="0" err="1"/>
              <a:t>mientras</a:t>
            </a:r>
            <a:r>
              <a:rPr lang="en-CA" sz="4000" dirty="0"/>
              <a:t> </a:t>
            </a:r>
            <a:r>
              <a:rPr lang="en-CA" sz="4000" dirty="0" err="1"/>
              <a:t>rugen</a:t>
            </a:r>
            <a:r>
              <a:rPr lang="en-CA" sz="4000" dirty="0"/>
              <a:t> </a:t>
            </a:r>
            <a:r>
              <a:rPr lang="en-CA" sz="4000" dirty="0" err="1"/>
              <a:t>más</a:t>
            </a:r>
            <a:br>
              <a:rPr lang="en-CA" sz="4000" dirty="0"/>
            </a:br>
            <a:r>
              <a:rPr lang="en-CA" sz="4000" dirty="0"/>
              <a:t>los </a:t>
            </a:r>
            <a:r>
              <a:rPr lang="en-CA" sz="4000" dirty="0" err="1"/>
              <a:t>furiosos</a:t>
            </a:r>
            <a:r>
              <a:rPr lang="en-CA" sz="4000" dirty="0"/>
              <a:t> </a:t>
            </a:r>
            <a:r>
              <a:rPr lang="en-CA" sz="4000" dirty="0" err="1"/>
              <a:t>vientos</a:t>
            </a:r>
            <a:r>
              <a:rPr lang="en-CA" sz="4000" dirty="0"/>
              <a:t> de la </a:t>
            </a:r>
            <a:r>
              <a:rPr lang="en-CA" sz="4000" dirty="0" err="1"/>
              <a:t>maldad</a:t>
            </a:r>
            <a:br>
              <a:rPr lang="en-CA" sz="4000" dirty="0"/>
            </a:br>
            <a:r>
              <a:rPr lang="en-CA" sz="4000" dirty="0" err="1"/>
              <a:t>cuyas</a:t>
            </a:r>
            <a:r>
              <a:rPr lang="en-CA" sz="4000" dirty="0"/>
              <a:t> </a:t>
            </a:r>
            <a:r>
              <a:rPr lang="en-CA" sz="4000" dirty="0" err="1"/>
              <a:t>iras</a:t>
            </a:r>
            <a:r>
              <a:rPr lang="en-CA" sz="4000" dirty="0"/>
              <a:t> no </a:t>
            </a:r>
            <a:r>
              <a:rPr lang="en-CA" sz="4000" dirty="0" err="1"/>
              <a:t>romperán</a:t>
            </a:r>
            <a:r>
              <a:rPr lang="en-CA" sz="4000" dirty="0"/>
              <a:t> </a:t>
            </a:r>
            <a:r>
              <a:rPr lang="en-CA" sz="4000" dirty="0" err="1"/>
              <a:t>jamás</a:t>
            </a:r>
            <a:br>
              <a:rPr lang="en-CA" sz="4000" dirty="0"/>
            </a:br>
            <a:r>
              <a:rPr lang="en-CA" sz="4000" dirty="0" err="1"/>
              <a:t>nuestra</a:t>
            </a:r>
            <a:r>
              <a:rPr lang="en-CA" sz="4000" dirty="0"/>
              <a:t> </a:t>
            </a:r>
            <a:r>
              <a:rPr lang="en-CA" sz="4000" dirty="0" err="1"/>
              <a:t>grande</a:t>
            </a:r>
            <a:r>
              <a:rPr lang="en-CA" sz="4000" dirty="0"/>
              <a:t> y </a:t>
            </a:r>
            <a:r>
              <a:rPr lang="en-CA" sz="4000" dirty="0" err="1"/>
              <a:t>firme</a:t>
            </a:r>
            <a:r>
              <a:rPr lang="en-CA" sz="4000" dirty="0"/>
              <a:t> </a:t>
            </a:r>
            <a:r>
              <a:rPr lang="en-CA" sz="4000" dirty="0" err="1"/>
              <a:t>seguridad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69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Ancla</a:t>
            </a:r>
            <a:r>
              <a:rPr lang="en-CA" sz="4000" dirty="0"/>
              <a:t> </a:t>
            </a:r>
            <a:r>
              <a:rPr lang="en-CA" sz="4000" dirty="0" err="1"/>
              <a:t>tenemos</a:t>
            </a:r>
            <a:r>
              <a:rPr lang="en-CA" sz="4000" dirty="0"/>
              <a:t>, que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dará</a:t>
            </a:r>
            <a:br>
              <a:rPr lang="en-CA" sz="4000" dirty="0"/>
            </a:br>
            <a:r>
              <a:rPr lang="en-CA" sz="4000" dirty="0" err="1"/>
              <a:t>apoyo</a:t>
            </a:r>
            <a:r>
              <a:rPr lang="en-CA" sz="4000" dirty="0"/>
              <a:t> </a:t>
            </a:r>
            <a:r>
              <a:rPr lang="en-CA" sz="4000" dirty="0" err="1"/>
              <a:t>firme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tempestad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Roca </a:t>
            </a:r>
            <a:r>
              <a:rPr lang="en-CA" sz="4000" dirty="0" err="1"/>
              <a:t>eterna</a:t>
            </a:r>
            <a:r>
              <a:rPr lang="en-CA" sz="4000" dirty="0"/>
              <a:t> </a:t>
            </a:r>
            <a:r>
              <a:rPr lang="en-CA" sz="4000" dirty="0" err="1"/>
              <a:t>fija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tendremos</a:t>
            </a:r>
            <a:r>
              <a:rPr lang="en-CA" sz="4000" dirty="0"/>
              <a:t> </a:t>
            </a:r>
            <a:r>
              <a:rPr lang="en-CA" sz="4000" dirty="0" err="1"/>
              <a:t>seguridad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852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En</a:t>
            </a:r>
            <a:r>
              <a:rPr lang="en-CA" sz="4000" dirty="0"/>
              <a:t> las </a:t>
            </a:r>
            <a:r>
              <a:rPr lang="en-CA" sz="4000" dirty="0" err="1"/>
              <a:t>negras</a:t>
            </a:r>
            <a:r>
              <a:rPr lang="en-CA" sz="4000" dirty="0"/>
              <a:t> </a:t>
            </a:r>
            <a:r>
              <a:rPr lang="en-CA" sz="4000" dirty="0" err="1"/>
              <a:t>ondas</a:t>
            </a:r>
            <a:r>
              <a:rPr lang="en-CA" sz="4000" dirty="0"/>
              <a:t> de la </a:t>
            </a:r>
            <a:r>
              <a:rPr lang="en-CA" sz="4000" dirty="0" err="1"/>
              <a:t>ansiedad</a:t>
            </a:r>
            <a:br>
              <a:rPr lang="en-CA" sz="4000" dirty="0"/>
            </a:b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soplan</a:t>
            </a:r>
            <a:r>
              <a:rPr lang="en-CA" sz="4000" dirty="0"/>
              <a:t> </a:t>
            </a:r>
            <a:r>
              <a:rPr lang="en-CA" sz="4000" dirty="0" err="1"/>
              <a:t>vientos</a:t>
            </a:r>
            <a:r>
              <a:rPr lang="en-CA" sz="4000" dirty="0"/>
              <a:t> de </a:t>
            </a:r>
            <a:r>
              <a:rPr lang="en-CA" sz="4000" dirty="0" err="1"/>
              <a:t>destrucción</a:t>
            </a:r>
            <a:br>
              <a:rPr lang="en-CA" sz="4000" dirty="0"/>
            </a:br>
            <a:r>
              <a:rPr lang="en-CA" sz="4000" dirty="0" err="1"/>
              <a:t>nuestra</a:t>
            </a:r>
            <a:r>
              <a:rPr lang="en-CA" sz="4000" dirty="0"/>
              <a:t> </a:t>
            </a:r>
            <a:r>
              <a:rPr lang="en-CA" sz="4000" dirty="0" err="1"/>
              <a:t>barca</a:t>
            </a:r>
            <a:r>
              <a:rPr lang="en-CA" sz="4000" dirty="0"/>
              <a:t> </a:t>
            </a:r>
            <a:r>
              <a:rPr lang="en-CA" sz="4000" dirty="0" err="1"/>
              <a:t>cruza</a:t>
            </a:r>
            <a:r>
              <a:rPr lang="en-CA" sz="4000" dirty="0"/>
              <a:t> la </a:t>
            </a:r>
            <a:r>
              <a:rPr lang="en-CA" sz="4000" dirty="0" err="1"/>
              <a:t>inmensidad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llevando</a:t>
            </a:r>
            <a:r>
              <a:rPr lang="en-CA" sz="4000" dirty="0"/>
              <a:t> la </a:t>
            </a:r>
            <a:r>
              <a:rPr lang="en-CA" sz="4000" dirty="0" err="1"/>
              <a:t>protección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15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sopla airada la tempestad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Priscilla J. </a:t>
            </a:r>
            <a:r>
              <a:rPr lang="es-ES_tradnl" sz="1400" i="1" dirty="0" err="1"/>
              <a:t>Owens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Ancla</a:t>
            </a:r>
            <a:r>
              <a:rPr lang="en-CA" sz="4000" dirty="0"/>
              <a:t> </a:t>
            </a:r>
            <a:r>
              <a:rPr lang="en-CA" sz="4000" dirty="0" err="1"/>
              <a:t>tenemos</a:t>
            </a:r>
            <a:r>
              <a:rPr lang="en-CA" sz="4000" dirty="0"/>
              <a:t>, que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dará</a:t>
            </a:r>
            <a:br>
              <a:rPr lang="en-CA" sz="4000" dirty="0"/>
            </a:br>
            <a:r>
              <a:rPr lang="en-CA" sz="4000" dirty="0" err="1"/>
              <a:t>apoyo</a:t>
            </a:r>
            <a:r>
              <a:rPr lang="en-CA" sz="4000" dirty="0"/>
              <a:t> </a:t>
            </a:r>
            <a:r>
              <a:rPr lang="en-CA" sz="4000" dirty="0" err="1"/>
              <a:t>firme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tempestad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Roca </a:t>
            </a:r>
            <a:r>
              <a:rPr lang="en-CA" sz="4000" dirty="0" err="1"/>
              <a:t>eterna</a:t>
            </a:r>
            <a:r>
              <a:rPr lang="en-CA" sz="4000" dirty="0"/>
              <a:t> </a:t>
            </a:r>
            <a:r>
              <a:rPr lang="en-CA" sz="4000" dirty="0" err="1"/>
              <a:t>fija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tendremos</a:t>
            </a:r>
            <a:r>
              <a:rPr lang="en-CA" sz="4000" dirty="0"/>
              <a:t> </a:t>
            </a:r>
            <a:r>
              <a:rPr lang="en-CA" sz="4000" dirty="0" err="1"/>
              <a:t>seguridad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276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390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26</cp:revision>
  <dcterms:created xsi:type="dcterms:W3CDTF">2021-10-09T20:00:20Z</dcterms:created>
  <dcterms:modified xsi:type="dcterms:W3CDTF">2022-01-25T15:57:33Z</dcterms:modified>
</cp:coreProperties>
</file>