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70" r:id="rId3"/>
    <p:sldId id="271" r:id="rId4"/>
    <p:sldId id="273" r:id="rId5"/>
    <p:sldId id="272" r:id="rId6"/>
    <p:sldId id="27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solas al huerto yo voy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C. Austin Miles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A </a:t>
            </a:r>
            <a:r>
              <a:rPr lang="en-US" sz="4000" dirty="0" err="1"/>
              <a:t>solas</a:t>
            </a:r>
            <a:r>
              <a:rPr lang="en-US" sz="4000" dirty="0"/>
              <a:t> al </a:t>
            </a:r>
            <a:r>
              <a:rPr lang="en-US" sz="4000" dirty="0" err="1"/>
              <a:t>huerto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voy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duerme</a:t>
            </a:r>
            <a:r>
              <a:rPr lang="en-US" sz="4000" dirty="0"/>
              <a:t> </a:t>
            </a:r>
            <a:r>
              <a:rPr lang="en-US" sz="4000" dirty="0" err="1"/>
              <a:t>aún</a:t>
            </a:r>
            <a:r>
              <a:rPr lang="en-US" sz="4000" dirty="0"/>
              <a:t> la </a:t>
            </a:r>
            <a:r>
              <a:rPr lang="en-US" sz="4000" dirty="0" err="1"/>
              <a:t>floresta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quietud</a:t>
            </a:r>
            <a:r>
              <a:rPr lang="en-US" sz="4000" dirty="0"/>
              <a:t> y </a:t>
            </a:r>
            <a:r>
              <a:rPr lang="en-US" sz="4000" dirty="0" err="1"/>
              <a:t>paz</a:t>
            </a:r>
            <a:r>
              <a:rPr lang="en-US" sz="4000" dirty="0"/>
              <a:t> con Jesús </a:t>
            </a:r>
            <a:r>
              <a:rPr lang="en-US" sz="4000" dirty="0" err="1"/>
              <a:t>estoy</a:t>
            </a:r>
            <a:br>
              <a:rPr lang="en-US" sz="4000" dirty="0"/>
            </a:br>
            <a:r>
              <a:rPr lang="en-US" sz="4000" dirty="0" err="1"/>
              <a:t>oyendo</a:t>
            </a:r>
            <a:r>
              <a:rPr lang="en-US" sz="4000" dirty="0"/>
              <a:t> </a:t>
            </a:r>
            <a:r>
              <a:rPr lang="en-US" sz="4000" dirty="0" err="1"/>
              <a:t>absorto</a:t>
            </a:r>
            <a:r>
              <a:rPr lang="en-US" sz="4000" dirty="0"/>
              <a:t> </a:t>
            </a:r>
            <a:r>
              <a:rPr lang="en-US" sz="4000" dirty="0" err="1"/>
              <a:t>allí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voz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8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solas al huerto yo voy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C. Austin Miles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El </a:t>
            </a:r>
            <a:r>
              <a:rPr lang="en-US" sz="4000" i="1" dirty="0" err="1"/>
              <a:t>conmigo</a:t>
            </a:r>
            <a:r>
              <a:rPr lang="en-US" sz="4000" i="1" dirty="0"/>
              <a:t> </a:t>
            </a:r>
            <a:r>
              <a:rPr lang="en-US" sz="4000" i="1" dirty="0" err="1"/>
              <a:t>está</a:t>
            </a:r>
            <a:r>
              <a:rPr lang="en-US" sz="4000" i="1" dirty="0"/>
              <a:t>, </a:t>
            </a:r>
            <a:r>
              <a:rPr lang="en-US" sz="4000" i="1" dirty="0" err="1"/>
              <a:t>puedo</a:t>
            </a:r>
            <a:r>
              <a:rPr lang="en-US" sz="4000" i="1" dirty="0"/>
              <a:t> </a:t>
            </a:r>
            <a:r>
              <a:rPr lang="en-US" sz="4000" i="1" dirty="0" err="1"/>
              <a:t>oír</a:t>
            </a:r>
            <a:r>
              <a:rPr lang="en-US" sz="4000" i="1" dirty="0"/>
              <a:t>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voz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me </a:t>
            </a:r>
            <a:r>
              <a:rPr lang="en-US" sz="4000" i="1" dirty="0" err="1"/>
              <a:t>asegura</a:t>
            </a:r>
            <a:r>
              <a:rPr lang="en-US" sz="4000" i="1" dirty="0"/>
              <a:t> de </a:t>
            </a:r>
            <a:r>
              <a:rPr lang="en-US" sz="4000" i="1" dirty="0" err="1"/>
              <a:t>su</a:t>
            </a:r>
            <a:r>
              <a:rPr lang="en-US" sz="4000" i="1" dirty="0"/>
              <a:t> amor;</a:t>
            </a:r>
            <a:br>
              <a:rPr lang="en-US" sz="4000" dirty="0"/>
            </a:br>
            <a:r>
              <a:rPr lang="en-US" sz="4000" i="1" dirty="0"/>
              <a:t>tan </a:t>
            </a:r>
            <a:r>
              <a:rPr lang="en-US" sz="4000" i="1" dirty="0" err="1"/>
              <a:t>preciosa</a:t>
            </a:r>
            <a:r>
              <a:rPr lang="en-US" sz="4000" i="1" dirty="0"/>
              <a:t> es </a:t>
            </a:r>
            <a:r>
              <a:rPr lang="en-US" sz="4000" i="1" dirty="0" err="1"/>
              <a:t>nuestra</a:t>
            </a:r>
            <a:r>
              <a:rPr lang="en-US" sz="4000" i="1" dirty="0"/>
              <a:t> </a:t>
            </a:r>
            <a:r>
              <a:rPr lang="en-US" sz="4000" i="1" dirty="0" err="1"/>
              <a:t>comunión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a </a:t>
            </a:r>
            <a:r>
              <a:rPr lang="en-US" sz="4000" i="1" dirty="0" err="1"/>
              <a:t>solas</a:t>
            </a:r>
            <a:r>
              <a:rPr lang="en-US" sz="4000" i="1" dirty="0"/>
              <a:t> con mi </a:t>
            </a:r>
            <a:r>
              <a:rPr lang="en-US" sz="4000" i="1" dirty="0" err="1"/>
              <a:t>Señor</a:t>
            </a:r>
            <a:r>
              <a:rPr lang="en-US" sz="4000" i="1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5450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solas al huerto yo voy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C. Austin Miles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Tan dulce es la </a:t>
            </a:r>
            <a:r>
              <a:rPr lang="en-US" sz="4000" dirty="0" err="1"/>
              <a:t>voz</a:t>
            </a:r>
            <a:r>
              <a:rPr lang="en-US" sz="4000" dirty="0"/>
              <a:t> del </a:t>
            </a:r>
            <a:r>
              <a:rPr lang="en-US" sz="4000" dirty="0" err="1"/>
              <a:t>Señor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que las </a:t>
            </a:r>
            <a:r>
              <a:rPr lang="en-US" sz="4000" dirty="0" err="1"/>
              <a:t>aves</a:t>
            </a:r>
            <a:r>
              <a:rPr lang="en-US" sz="4000" dirty="0"/>
              <a:t> </a:t>
            </a:r>
            <a:r>
              <a:rPr lang="en-US" sz="4000" dirty="0" err="1"/>
              <a:t>guardan</a:t>
            </a:r>
            <a:r>
              <a:rPr lang="en-US" sz="4000" dirty="0"/>
              <a:t> </a:t>
            </a:r>
            <a:r>
              <a:rPr lang="en-US" sz="4000" dirty="0" err="1"/>
              <a:t>silencio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y tan </a:t>
            </a:r>
            <a:r>
              <a:rPr lang="en-US" sz="4000" dirty="0" err="1"/>
              <a:t>sólo</a:t>
            </a:r>
            <a:r>
              <a:rPr lang="en-US" sz="4000" dirty="0"/>
              <a:t> se </a:t>
            </a:r>
            <a:r>
              <a:rPr lang="en-US" sz="4000" dirty="0" err="1"/>
              <a:t>oye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voz</a:t>
            </a:r>
            <a:r>
              <a:rPr lang="en-US" sz="4000" dirty="0"/>
              <a:t> de amor,</a:t>
            </a:r>
            <a:br>
              <a:rPr lang="en-US" sz="4000" dirty="0"/>
            </a:br>
            <a:r>
              <a:rPr lang="en-US" sz="4000" dirty="0"/>
              <a:t>que </a:t>
            </a:r>
            <a:r>
              <a:rPr lang="en-US" sz="4000" dirty="0" err="1"/>
              <a:t>inmensa</a:t>
            </a:r>
            <a:r>
              <a:rPr lang="en-US" sz="4000" dirty="0"/>
              <a:t> </a:t>
            </a:r>
            <a:r>
              <a:rPr lang="en-US" sz="4000" dirty="0" err="1"/>
              <a:t>paz</a:t>
            </a:r>
            <a:r>
              <a:rPr lang="en-US" sz="4000" dirty="0"/>
              <a:t> al alma da.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834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solas al huerto yo voy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C. Austin Miles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El </a:t>
            </a:r>
            <a:r>
              <a:rPr lang="en-US" sz="4000" i="1" dirty="0" err="1"/>
              <a:t>conmigo</a:t>
            </a:r>
            <a:r>
              <a:rPr lang="en-US" sz="4000" i="1" dirty="0"/>
              <a:t> </a:t>
            </a:r>
            <a:r>
              <a:rPr lang="en-US" sz="4000" i="1" dirty="0" err="1"/>
              <a:t>está</a:t>
            </a:r>
            <a:r>
              <a:rPr lang="en-US" sz="4000" i="1" dirty="0"/>
              <a:t>, </a:t>
            </a:r>
            <a:r>
              <a:rPr lang="en-US" sz="4000" i="1" dirty="0" err="1"/>
              <a:t>puedo</a:t>
            </a:r>
            <a:r>
              <a:rPr lang="en-US" sz="4000" i="1" dirty="0"/>
              <a:t> </a:t>
            </a:r>
            <a:r>
              <a:rPr lang="en-US" sz="4000" i="1" dirty="0" err="1"/>
              <a:t>oír</a:t>
            </a:r>
            <a:r>
              <a:rPr lang="en-US" sz="4000" i="1" dirty="0"/>
              <a:t>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voz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me </a:t>
            </a:r>
            <a:r>
              <a:rPr lang="en-US" sz="4000" i="1" dirty="0" err="1"/>
              <a:t>asegura</a:t>
            </a:r>
            <a:r>
              <a:rPr lang="en-US" sz="4000" i="1" dirty="0"/>
              <a:t> de </a:t>
            </a:r>
            <a:r>
              <a:rPr lang="en-US" sz="4000" i="1" dirty="0" err="1"/>
              <a:t>su</a:t>
            </a:r>
            <a:r>
              <a:rPr lang="en-US" sz="4000" i="1" dirty="0"/>
              <a:t> amor;</a:t>
            </a:r>
            <a:br>
              <a:rPr lang="en-US" sz="4000" dirty="0"/>
            </a:br>
            <a:r>
              <a:rPr lang="en-US" sz="4000" i="1" dirty="0"/>
              <a:t>tan </a:t>
            </a:r>
            <a:r>
              <a:rPr lang="en-US" sz="4000" i="1" dirty="0" err="1"/>
              <a:t>preciosa</a:t>
            </a:r>
            <a:r>
              <a:rPr lang="en-US" sz="4000" i="1" dirty="0"/>
              <a:t> es </a:t>
            </a:r>
            <a:r>
              <a:rPr lang="en-US" sz="4000" i="1" dirty="0" err="1"/>
              <a:t>nuestra</a:t>
            </a:r>
            <a:r>
              <a:rPr lang="en-US" sz="4000" i="1" dirty="0"/>
              <a:t> </a:t>
            </a:r>
            <a:r>
              <a:rPr lang="en-US" sz="4000" i="1" dirty="0" err="1"/>
              <a:t>comunión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a </a:t>
            </a:r>
            <a:r>
              <a:rPr lang="en-US" sz="4000" i="1" dirty="0" err="1"/>
              <a:t>solas</a:t>
            </a:r>
            <a:r>
              <a:rPr lang="en-US" sz="4000" i="1" dirty="0"/>
              <a:t> con mi </a:t>
            </a:r>
            <a:r>
              <a:rPr lang="en-US" sz="4000" i="1" dirty="0" err="1"/>
              <a:t>Señor</a:t>
            </a:r>
            <a:r>
              <a:rPr lang="en-US" sz="4000" i="1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242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solas al huerto yo voy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C. Austin Miles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/>
              <a:t>Me </a:t>
            </a:r>
            <a:r>
              <a:rPr lang="en-US" sz="4000" dirty="0" err="1"/>
              <a:t>encanta</a:t>
            </a:r>
            <a:r>
              <a:rPr lang="en-US" sz="4000" dirty="0"/>
              <a:t> a </a:t>
            </a:r>
            <a:r>
              <a:rPr lang="en-US" sz="4000" dirty="0" err="1"/>
              <a:t>solas</a:t>
            </a:r>
            <a:r>
              <a:rPr lang="en-US" sz="4000" dirty="0"/>
              <a:t> </a:t>
            </a:r>
            <a:r>
              <a:rPr lang="en-US" sz="4000" dirty="0" err="1"/>
              <a:t>estar</a:t>
            </a:r>
            <a:br>
              <a:rPr lang="en-US" sz="4000" dirty="0"/>
            </a:br>
            <a:r>
              <a:rPr lang="en-US" sz="4000" dirty="0"/>
              <a:t>con mi Cristo </a:t>
            </a:r>
            <a:r>
              <a:rPr lang="en-US" sz="4000" dirty="0" err="1"/>
              <a:t>allí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huerto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mas me </a:t>
            </a:r>
            <a:r>
              <a:rPr lang="en-US" sz="4000" dirty="0" err="1"/>
              <a:t>manda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para </a:t>
            </a:r>
            <a:r>
              <a:rPr lang="en-US" sz="4000" dirty="0" err="1"/>
              <a:t>compartir</a:t>
            </a:r>
            <a:br>
              <a:rPr lang="en-US" sz="4000" dirty="0"/>
            </a:br>
            <a:r>
              <a:rPr lang="en-US" sz="4000" dirty="0"/>
              <a:t>las </a:t>
            </a:r>
            <a:r>
              <a:rPr lang="en-US" sz="4000" dirty="0" err="1"/>
              <a:t>buenas</a:t>
            </a:r>
            <a:r>
              <a:rPr lang="en-US" sz="4000" dirty="0"/>
              <a:t> </a:t>
            </a:r>
            <a:r>
              <a:rPr lang="en-US" sz="4000" dirty="0" err="1"/>
              <a:t>nuevas</a:t>
            </a:r>
            <a:r>
              <a:rPr lang="en-US" sz="4000" dirty="0"/>
              <a:t> de </a:t>
            </a:r>
            <a:r>
              <a:rPr lang="en-US" sz="4000" dirty="0" err="1"/>
              <a:t>su</a:t>
            </a:r>
            <a:r>
              <a:rPr lang="en-US" sz="4000" dirty="0"/>
              <a:t> amor.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659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solas al huerto yo voy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C. Austin Miles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El </a:t>
            </a:r>
            <a:r>
              <a:rPr lang="en-US" sz="4000" i="1" dirty="0" err="1"/>
              <a:t>conmigo</a:t>
            </a:r>
            <a:r>
              <a:rPr lang="en-US" sz="4000" i="1" dirty="0"/>
              <a:t> </a:t>
            </a:r>
            <a:r>
              <a:rPr lang="en-US" sz="4000" i="1" dirty="0" err="1"/>
              <a:t>está</a:t>
            </a:r>
            <a:r>
              <a:rPr lang="en-US" sz="4000" i="1" dirty="0"/>
              <a:t>, </a:t>
            </a:r>
            <a:r>
              <a:rPr lang="en-US" sz="4000" i="1" dirty="0" err="1"/>
              <a:t>puedo</a:t>
            </a:r>
            <a:r>
              <a:rPr lang="en-US" sz="4000" i="1" dirty="0"/>
              <a:t> </a:t>
            </a:r>
            <a:r>
              <a:rPr lang="en-US" sz="4000" i="1" dirty="0" err="1"/>
              <a:t>oír</a:t>
            </a:r>
            <a:r>
              <a:rPr lang="en-US" sz="4000" i="1" dirty="0"/>
              <a:t>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voz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me </a:t>
            </a:r>
            <a:r>
              <a:rPr lang="en-US" sz="4000" i="1" dirty="0" err="1"/>
              <a:t>asegura</a:t>
            </a:r>
            <a:r>
              <a:rPr lang="en-US" sz="4000" i="1" dirty="0"/>
              <a:t> de </a:t>
            </a:r>
            <a:r>
              <a:rPr lang="en-US" sz="4000" i="1" dirty="0" err="1"/>
              <a:t>su</a:t>
            </a:r>
            <a:r>
              <a:rPr lang="en-US" sz="4000" i="1" dirty="0"/>
              <a:t> amor;</a:t>
            </a:r>
            <a:br>
              <a:rPr lang="en-US" sz="4000" dirty="0"/>
            </a:br>
            <a:r>
              <a:rPr lang="en-US" sz="4000" i="1" dirty="0"/>
              <a:t>tan </a:t>
            </a:r>
            <a:r>
              <a:rPr lang="en-US" sz="4000" i="1" dirty="0" err="1"/>
              <a:t>preciosa</a:t>
            </a:r>
            <a:r>
              <a:rPr lang="en-US" sz="4000" i="1" dirty="0"/>
              <a:t> es </a:t>
            </a:r>
            <a:r>
              <a:rPr lang="en-US" sz="4000" i="1" dirty="0" err="1"/>
              <a:t>nuestra</a:t>
            </a:r>
            <a:r>
              <a:rPr lang="en-US" sz="4000" i="1" dirty="0"/>
              <a:t> </a:t>
            </a:r>
            <a:r>
              <a:rPr lang="en-US" sz="4000" i="1" dirty="0" err="1"/>
              <a:t>comunión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a </a:t>
            </a:r>
            <a:r>
              <a:rPr lang="en-US" sz="4000" i="1" dirty="0" err="1"/>
              <a:t>solas</a:t>
            </a:r>
            <a:r>
              <a:rPr lang="en-US" sz="4000" i="1" dirty="0"/>
              <a:t> con mi </a:t>
            </a:r>
            <a:r>
              <a:rPr lang="en-US" sz="4000" i="1" dirty="0" err="1"/>
              <a:t>Señor</a:t>
            </a:r>
            <a:r>
              <a:rPr lang="en-US" sz="4000" i="1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862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2568</TotalTime>
  <Words>330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39</cp:revision>
  <dcterms:created xsi:type="dcterms:W3CDTF">2022-05-23T20:34:02Z</dcterms:created>
  <dcterms:modified xsi:type="dcterms:W3CDTF">2023-08-14T21:35:56Z</dcterms:modified>
</cp:coreProperties>
</file>