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0" r:id="rId3"/>
    <p:sldId id="271" r:id="rId4"/>
    <p:sldId id="272" r:id="rId5"/>
    <p:sldId id="273" r:id="rId6"/>
    <p:sldId id="2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combatido por la adversidad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combatido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la </a:t>
            </a:r>
            <a:r>
              <a:rPr lang="en-US" sz="4000" dirty="0" err="1"/>
              <a:t>adversidad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creas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perdida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felicidad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mira</a:t>
            </a:r>
            <a:r>
              <a:rPr lang="en-US" sz="4000" dirty="0"/>
              <a:t> lo que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cielo</a:t>
            </a:r>
            <a:r>
              <a:rPr lang="en-US" sz="4000" dirty="0"/>
              <a:t> para </a:t>
            </a:r>
            <a:r>
              <a:rPr lang="en-US" sz="4000" dirty="0" err="1"/>
              <a:t>ti</a:t>
            </a:r>
            <a:r>
              <a:rPr lang="en-US" sz="4000" dirty="0"/>
              <a:t> </a:t>
            </a:r>
            <a:r>
              <a:rPr lang="en-US" sz="4000" dirty="0" err="1"/>
              <a:t>guardó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Cuenta</a:t>
            </a:r>
            <a:r>
              <a:rPr lang="en-US" sz="4000" dirty="0"/>
              <a:t> las </a:t>
            </a:r>
            <a:r>
              <a:rPr lang="en-US" sz="4000" dirty="0" err="1"/>
              <a:t>riquezas</a:t>
            </a:r>
            <a:r>
              <a:rPr lang="en-US" sz="4000" dirty="0"/>
              <a:t> que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dio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combatido por la adversidad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</a:t>
            </a: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cuántas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tienes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ya</a:t>
            </a:r>
            <a:r>
              <a:rPr lang="en-US" sz="4000" i="1" dirty="0">
                <a:effectLst/>
              </a:rPr>
              <a:t>!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, Dios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manda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más</a:t>
            </a:r>
            <a:r>
              <a:rPr lang="en-US" sz="4000" i="1" dirty="0">
                <a:effectLst/>
              </a:rPr>
              <a:t>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sorprenderás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veas</a:t>
            </a:r>
            <a:r>
              <a:rPr lang="en-US" sz="4000" i="1" dirty="0">
                <a:effectLst/>
              </a:rPr>
              <a:t> lo que Dios </a:t>
            </a:r>
            <a:r>
              <a:rPr lang="en-US" sz="4000" i="1" dirty="0" err="1">
                <a:effectLst/>
              </a:rPr>
              <a:t>por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ti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hará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17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combatido por la adversidad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¿</a:t>
            </a:r>
            <a:r>
              <a:rPr lang="en-US" sz="4000" dirty="0" err="1"/>
              <a:t>Andas</a:t>
            </a:r>
            <a:r>
              <a:rPr lang="en-US" sz="4000" dirty="0"/>
              <a:t> </a:t>
            </a:r>
            <a:r>
              <a:rPr lang="en-US" sz="4000" dirty="0" err="1"/>
              <a:t>agobiado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algún</a:t>
            </a:r>
            <a:r>
              <a:rPr lang="en-US" sz="4000" dirty="0"/>
              <a:t> </a:t>
            </a:r>
            <a:r>
              <a:rPr lang="en-US" sz="4000" dirty="0" err="1"/>
              <a:t>pesar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/>
              <a:t>¿</a:t>
            </a:r>
            <a:r>
              <a:rPr lang="en-US" sz="4000" dirty="0" err="1"/>
              <a:t>Duro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parece</a:t>
            </a:r>
            <a:r>
              <a:rPr lang="en-US" sz="4000" dirty="0"/>
              <a:t> </a:t>
            </a:r>
            <a:r>
              <a:rPr lang="en-US" sz="4000" dirty="0" err="1"/>
              <a:t>amarga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llevar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 err="1"/>
              <a:t>Cuenta</a:t>
            </a:r>
            <a:r>
              <a:rPr lang="en-US" sz="4000" dirty="0"/>
              <a:t> las </a:t>
            </a:r>
            <a:r>
              <a:rPr lang="en-US" sz="4000" dirty="0" err="1"/>
              <a:t>promesas</a:t>
            </a:r>
            <a:r>
              <a:rPr lang="en-US" sz="4000" dirty="0"/>
              <a:t> del </a:t>
            </a:r>
            <a:r>
              <a:rPr lang="en-US" sz="4000" dirty="0" err="1"/>
              <a:t>Señor</a:t>
            </a:r>
            <a:r>
              <a:rPr lang="en-US" sz="4000" dirty="0"/>
              <a:t> Jesús,</a:t>
            </a:r>
            <a:br>
              <a:rPr lang="en-US" sz="4000" dirty="0"/>
            </a:br>
            <a:r>
              <a:rPr lang="en-US" sz="4000" dirty="0"/>
              <a:t>y de las </a:t>
            </a:r>
            <a:r>
              <a:rPr lang="en-US" sz="4000" dirty="0" err="1"/>
              <a:t>tinieblas</a:t>
            </a:r>
            <a:r>
              <a:rPr lang="en-US" sz="4000" dirty="0"/>
              <a:t> </a:t>
            </a:r>
            <a:r>
              <a:rPr lang="en-US" sz="4000" dirty="0" err="1"/>
              <a:t>nacerá</a:t>
            </a:r>
            <a:r>
              <a:rPr lang="en-US" sz="4000" dirty="0"/>
              <a:t> la luz.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365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combatido por la adversidad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</a:t>
            </a: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cuántas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tienes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ya</a:t>
            </a:r>
            <a:r>
              <a:rPr lang="en-US" sz="4000" i="1" dirty="0">
                <a:effectLst/>
              </a:rPr>
              <a:t>!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, Dios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manda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más</a:t>
            </a:r>
            <a:r>
              <a:rPr lang="en-US" sz="4000" i="1" dirty="0">
                <a:effectLst/>
              </a:rPr>
              <a:t>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sorprenderás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veas</a:t>
            </a:r>
            <a:r>
              <a:rPr lang="en-US" sz="4000" i="1" dirty="0">
                <a:effectLst/>
              </a:rPr>
              <a:t> lo que Dios </a:t>
            </a:r>
            <a:r>
              <a:rPr lang="en-US" sz="4000" i="1" dirty="0" err="1">
                <a:effectLst/>
              </a:rPr>
              <a:t>por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ti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hará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085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combatido por la adversidad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Cuando</a:t>
            </a:r>
            <a:r>
              <a:rPr lang="en-US" sz="4000" dirty="0"/>
              <a:t> de </a:t>
            </a:r>
            <a:r>
              <a:rPr lang="en-US" sz="4000" dirty="0" err="1"/>
              <a:t>otros</a:t>
            </a:r>
            <a:r>
              <a:rPr lang="en-US" sz="4000" dirty="0"/>
              <a:t> </a:t>
            </a:r>
            <a:r>
              <a:rPr lang="en-US" sz="4000" dirty="0" err="1"/>
              <a:t>veas</a:t>
            </a:r>
            <a:r>
              <a:rPr lang="en-US" sz="4000" dirty="0"/>
              <a:t> la </a:t>
            </a:r>
            <a:r>
              <a:rPr lang="en-US" sz="4000" dirty="0" err="1"/>
              <a:t>prosperidad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tus</a:t>
            </a:r>
            <a:r>
              <a:rPr lang="en-US" sz="4000" dirty="0"/>
              <a:t> pies </a:t>
            </a:r>
            <a:r>
              <a:rPr lang="en-US" sz="4000" dirty="0" err="1"/>
              <a:t>claudiquen</a:t>
            </a:r>
            <a:r>
              <a:rPr lang="en-US" sz="4000" dirty="0"/>
              <a:t> </a:t>
            </a:r>
            <a:r>
              <a:rPr lang="en-US" sz="4000" dirty="0" err="1"/>
              <a:t>tras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maldad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cuenta</a:t>
            </a:r>
            <a:r>
              <a:rPr lang="en-US" sz="4000" dirty="0"/>
              <a:t> las </a:t>
            </a:r>
            <a:r>
              <a:rPr lang="en-US" sz="4000" dirty="0" err="1"/>
              <a:t>riquezas</a:t>
            </a:r>
            <a:r>
              <a:rPr lang="en-US" sz="4000" dirty="0"/>
              <a:t> que </a:t>
            </a:r>
            <a:r>
              <a:rPr lang="en-US" sz="4000" dirty="0" err="1"/>
              <a:t>tendrás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fe</a:t>
            </a:r>
            <a:br>
              <a:rPr lang="en-US" sz="4000" dirty="0"/>
            </a:br>
            <a:r>
              <a:rPr lang="en-US" sz="4000" dirty="0" err="1"/>
              <a:t>donde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oro</a:t>
            </a:r>
            <a:r>
              <a:rPr lang="en-US" sz="4000" dirty="0"/>
              <a:t> es </a:t>
            </a:r>
            <a:r>
              <a:rPr lang="en-US" sz="4000" dirty="0" err="1"/>
              <a:t>polvo</a:t>
            </a:r>
            <a:r>
              <a:rPr lang="en-US" sz="4000" dirty="0"/>
              <a:t> que </a:t>
            </a:r>
            <a:r>
              <a:rPr lang="en-US" sz="4000" dirty="0" err="1"/>
              <a:t>hollará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pie.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035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combatido por la adversidad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</a:t>
            </a: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cuántas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tienes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ya</a:t>
            </a:r>
            <a:r>
              <a:rPr lang="en-US" sz="4000" i="1" dirty="0">
                <a:effectLst/>
              </a:rPr>
              <a:t>!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, Dios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manda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más</a:t>
            </a:r>
            <a:r>
              <a:rPr lang="en-US" sz="4000" i="1" dirty="0">
                <a:effectLst/>
              </a:rPr>
              <a:t>.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Bendiciones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sorprenderás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veas</a:t>
            </a:r>
            <a:r>
              <a:rPr lang="en-US" sz="4000" i="1" dirty="0">
                <a:effectLst/>
              </a:rPr>
              <a:t> lo que Dios </a:t>
            </a:r>
            <a:r>
              <a:rPr lang="en-US" sz="4000" i="1" dirty="0" err="1">
                <a:effectLst/>
              </a:rPr>
              <a:t>por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ti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hará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9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3983</TotalTime>
  <Words>320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45</cp:revision>
  <dcterms:created xsi:type="dcterms:W3CDTF">2022-05-23T20:34:02Z</dcterms:created>
  <dcterms:modified xsi:type="dcterms:W3CDTF">2023-08-15T21:10:17Z</dcterms:modified>
</cp:coreProperties>
</file>