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63" r:id="rId5"/>
    <p:sldId id="258" r:id="rId6"/>
    <p:sldId id="262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Cuando </a:t>
            </a:r>
            <a:r>
              <a:rPr lang="en-US" sz="4000" dirty="0" err="1"/>
              <a:t>aquí</a:t>
            </a:r>
            <a:r>
              <a:rPr lang="en-US" sz="4000" dirty="0"/>
              <a:t> de la </a:t>
            </a:r>
            <a:r>
              <a:rPr lang="en-US" sz="4000" dirty="0" err="1"/>
              <a:t>vida</a:t>
            </a:r>
            <a:r>
              <a:rPr lang="en-US" sz="4000" dirty="0"/>
              <a:t> mis </a:t>
            </a:r>
            <a:r>
              <a:rPr lang="en-US" sz="4000" dirty="0" err="1"/>
              <a:t>afanes</a:t>
            </a:r>
            <a:r>
              <a:rPr lang="en-US" sz="4000" dirty="0"/>
              <a:t> </a:t>
            </a:r>
            <a:r>
              <a:rPr lang="en-US" sz="4000" dirty="0" err="1"/>
              <a:t>cesen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se </a:t>
            </a:r>
            <a:r>
              <a:rPr lang="en-US" sz="4000" dirty="0" err="1"/>
              <a:t>anuncie</a:t>
            </a:r>
            <a:r>
              <a:rPr lang="en-US" sz="4000" dirty="0"/>
              <a:t> </a:t>
            </a:r>
            <a:r>
              <a:rPr lang="en-US" sz="4000" dirty="0" err="1"/>
              <a:t>bella</a:t>
            </a:r>
            <a:r>
              <a:rPr lang="en-US" sz="4000" dirty="0"/>
              <a:t> aurora celestial,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las playas del </a:t>
            </a:r>
            <a:r>
              <a:rPr lang="en-US" sz="4000" dirty="0" err="1"/>
              <a:t>cielo</a:t>
            </a:r>
            <a:r>
              <a:rPr lang="en-US" sz="4000" dirty="0"/>
              <a:t> mi </a:t>
            </a:r>
            <a:r>
              <a:rPr lang="en-US" sz="4000" dirty="0" err="1"/>
              <a:t>llegada</a:t>
            </a:r>
            <a:r>
              <a:rPr lang="en-US" sz="4000" dirty="0"/>
              <a:t> </a:t>
            </a:r>
            <a:r>
              <a:rPr lang="en-US" sz="4000" dirty="0" err="1"/>
              <a:t>esperará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Señor</a:t>
            </a:r>
            <a:r>
              <a:rPr lang="en-US" sz="4000" dirty="0"/>
              <a:t> con </a:t>
            </a:r>
            <a:r>
              <a:rPr lang="en-US" sz="4000" dirty="0" err="1"/>
              <a:t>bienvenida</a:t>
            </a:r>
            <a:r>
              <a:rPr lang="en-US" sz="4000" dirty="0"/>
              <a:t> paternal.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02FBE-1E20-052C-B23D-2F307EB1F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22F6223-61E0-9A77-D756-D3F18B3F0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485F77-1BD1-B906-C591-953BB4F88AB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44882A-73D1-2271-87E8-F3D5F187548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DCA9C-7D67-9166-C8B6-CD6DE87E0B68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5CE19A-B407-BF3A-EC56-B1D46FD94447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F1813-28E7-DD12-1213-BBBE4518D13D}"/>
              </a:ext>
            </a:extLst>
          </p:cNvPr>
          <p:cNvSpPr/>
          <p:nvPr/>
        </p:nvSpPr>
        <p:spPr>
          <a:xfrm>
            <a:off x="481914" y="1925910"/>
            <a:ext cx="110420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entonces</a:t>
            </a:r>
            <a:r>
              <a:rPr lang="en-US" sz="4000" i="1" dirty="0"/>
              <a:t> </a:t>
            </a:r>
            <a:r>
              <a:rPr lang="en-US" sz="4000" i="1" dirty="0" err="1"/>
              <a:t>conocerle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seguro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seno</a:t>
            </a:r>
            <a:r>
              <a:rPr lang="en-US" sz="4000" i="1" dirty="0"/>
              <a:t> </a:t>
            </a:r>
            <a:r>
              <a:rPr lang="en-US" sz="4000" i="1" dirty="0" err="1"/>
              <a:t>estaré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cara</a:t>
            </a:r>
            <a:r>
              <a:rPr lang="en-US" sz="4000" i="1" dirty="0"/>
              <a:t>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con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redimido</a:t>
            </a:r>
            <a:r>
              <a:rPr lang="en-US" sz="4000" i="1" dirty="0"/>
              <a:t> </a:t>
            </a:r>
            <a:r>
              <a:rPr lang="en-US" sz="4000" i="1" dirty="0" err="1"/>
              <a:t>viviré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4CC173-D4BE-3E5D-78DF-0C22FF8946D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35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1D49E-312D-2E3B-49D1-D7B2A5F6E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0004AFC-6A2E-5E31-918D-91B594658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F32464-22E3-9836-89C9-C793CE72604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6572E26-E980-DFE4-7ADA-D3B1EE0A1A7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66FB42-C896-3973-9622-568F587701C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DA8BE4-5C1A-8AE0-96B0-F6DC1A7FE37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967A08-8BEC-37EF-5B0E-5C91F0BEB166}"/>
              </a:ext>
            </a:extLst>
          </p:cNvPr>
          <p:cNvSpPr/>
          <p:nvPr/>
        </p:nvSpPr>
        <p:spPr>
          <a:xfrm>
            <a:off x="801667" y="1925910"/>
            <a:ext cx="10559440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¡Oh, 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pueda</a:t>
            </a:r>
            <a:r>
              <a:rPr lang="en-US" sz="4000" dirty="0"/>
              <a:t> </a:t>
            </a:r>
            <a:r>
              <a:rPr lang="en-US" sz="4000" dirty="0" err="1"/>
              <a:t>ver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faz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eterna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esté</a:t>
            </a:r>
            <a:r>
              <a:rPr lang="en-US" sz="4000" dirty="0"/>
              <a:t> con mi </a:t>
            </a:r>
            <a:r>
              <a:rPr lang="en-US" sz="4000" dirty="0" err="1"/>
              <a:t>Señor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lado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nunca</a:t>
            </a:r>
            <a:r>
              <a:rPr lang="en-US" sz="4000" dirty="0"/>
              <a:t> me </a:t>
            </a:r>
            <a:r>
              <a:rPr lang="en-US" sz="4000" dirty="0" err="1"/>
              <a:t>podrán</a:t>
            </a:r>
            <a:r>
              <a:rPr lang="en-US" sz="4000" dirty="0"/>
              <a:t> </a:t>
            </a:r>
            <a:r>
              <a:rPr lang="en-US" sz="4000" dirty="0" err="1"/>
              <a:t>quitar</a:t>
            </a:r>
            <a:r>
              <a:rPr lang="en-US" sz="4000" dirty="0"/>
              <a:t> </a:t>
            </a:r>
            <a:r>
              <a:rPr lang="en-US" sz="4000" dirty="0" err="1"/>
              <a:t>jamás</a:t>
            </a:r>
            <a:br>
              <a:rPr lang="en-US" sz="4000" dirty="0"/>
            </a:b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halagos</a:t>
            </a:r>
            <a:r>
              <a:rPr lang="en-US" sz="4000" dirty="0"/>
              <a:t> de mi </a:t>
            </a:r>
            <a:r>
              <a:rPr lang="en-US" sz="4000" dirty="0" err="1"/>
              <a:t>fiero</a:t>
            </a:r>
            <a:r>
              <a:rPr lang="en-US" sz="4000" dirty="0"/>
              <a:t> </a:t>
            </a:r>
            <a:r>
              <a:rPr lang="en-US" sz="4000" dirty="0" err="1"/>
              <a:t>tentador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D954B5-F462-AB3F-AB80-D1AE39062B7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80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BFABC-3201-A4A0-B6FD-08E160523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B2FD51-E309-DEAF-B7DD-305A2D02A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5D05FD-08E4-27D5-13D8-AA1630B83CB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475D102-FD10-4664-9DD5-94B377DF03D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804EE7-2637-5C05-EB33-7C73A54482EF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F3134-D73D-833E-CAB5-8F448564CE1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645487-64DF-54E0-2290-EDDEE78EC63A}"/>
              </a:ext>
            </a:extLst>
          </p:cNvPr>
          <p:cNvSpPr/>
          <p:nvPr/>
        </p:nvSpPr>
        <p:spPr>
          <a:xfrm>
            <a:off x="481914" y="1925910"/>
            <a:ext cx="110420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entonces</a:t>
            </a:r>
            <a:r>
              <a:rPr lang="en-US" sz="4000" i="1" dirty="0"/>
              <a:t> </a:t>
            </a:r>
            <a:r>
              <a:rPr lang="en-US" sz="4000" i="1" dirty="0" err="1"/>
              <a:t>conocerle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seguro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seno</a:t>
            </a:r>
            <a:r>
              <a:rPr lang="en-US" sz="4000" i="1" dirty="0"/>
              <a:t> </a:t>
            </a:r>
            <a:r>
              <a:rPr lang="en-US" sz="4000" i="1" dirty="0" err="1"/>
              <a:t>estaré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cara</a:t>
            </a:r>
            <a:r>
              <a:rPr lang="en-US" sz="4000" i="1" dirty="0"/>
              <a:t>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con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redimido</a:t>
            </a:r>
            <a:r>
              <a:rPr lang="en-US" sz="4000" i="1" dirty="0"/>
              <a:t> </a:t>
            </a:r>
            <a:r>
              <a:rPr lang="en-US" sz="4000" i="1" dirty="0" err="1"/>
              <a:t>viviré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F3573B-63A0-A96C-EE49-A72DBC6B095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77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C7527-9180-AF72-8425-499A45E0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40133F8-CC50-6DF5-6908-F78E431DE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4EBBC9-14ED-C516-8D07-B4603CF80CE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246313-F3DF-30F4-2BBD-E3230470F1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B23359-8D87-5018-9BDA-5345A8163F2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5FDA2-4E21-DEC8-801F-6AD996643784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8B2634-B4E0-390B-57A4-863D3B4543CA}"/>
              </a:ext>
            </a:extLst>
          </p:cNvPr>
          <p:cNvSpPr/>
          <p:nvPr/>
        </p:nvSpPr>
        <p:spPr>
          <a:xfrm>
            <a:off x="481914" y="1925910"/>
            <a:ext cx="1104203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He de </a:t>
            </a:r>
            <a:r>
              <a:rPr lang="en-US" sz="4000" dirty="0" err="1"/>
              <a:t>ver</a:t>
            </a:r>
            <a:r>
              <a:rPr lang="en-US" sz="4000" dirty="0"/>
              <a:t> a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seres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tierra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perdí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brazos</a:t>
            </a:r>
            <a:r>
              <a:rPr lang="en-US" sz="4000" dirty="0"/>
              <a:t> de la </a:t>
            </a:r>
            <a:r>
              <a:rPr lang="en-US" sz="4000" dirty="0" err="1"/>
              <a:t>muerte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dejé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aunque</a:t>
            </a:r>
            <a:r>
              <a:rPr lang="en-US" sz="4000" dirty="0"/>
              <a:t> de </a:t>
            </a:r>
            <a:r>
              <a:rPr lang="en-US" sz="4000" dirty="0" err="1"/>
              <a:t>ellos</a:t>
            </a:r>
            <a:r>
              <a:rPr lang="en-US" sz="4000" dirty="0"/>
              <a:t>, </a:t>
            </a:r>
            <a:r>
              <a:rPr lang="en-US" sz="4000" dirty="0" err="1"/>
              <a:t>entonces</a:t>
            </a:r>
            <a:r>
              <a:rPr lang="en-US" sz="4000" dirty="0"/>
              <a:t>, con dolor me </a:t>
            </a:r>
            <a:r>
              <a:rPr lang="en-US" sz="4000" dirty="0" err="1"/>
              <a:t>despedí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junto al </a:t>
            </a:r>
            <a:r>
              <a:rPr lang="en-US" sz="4000" dirty="0" err="1"/>
              <a:t>trono</a:t>
            </a:r>
            <a:r>
              <a:rPr lang="en-US" sz="4000" dirty="0"/>
              <a:t> de Jesús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hallaré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374939-E508-138D-7E3A-8573679865F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46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4E13-4E2B-3C0B-B476-C71F457D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EFE67F0-1816-1045-3225-CE27EBFF3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D2BBE8-AF46-C6E0-DB8B-474DF872B1F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52C012-C984-BF21-1846-4F1D4B400C6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07F05-DE40-03C2-BBEF-710AC457E2B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DF211-FDEF-0CFF-690B-DE0FB552A7DD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59209E-5FEA-43E3-C049-914857AC0033}"/>
              </a:ext>
            </a:extLst>
          </p:cNvPr>
          <p:cNvSpPr/>
          <p:nvPr/>
        </p:nvSpPr>
        <p:spPr>
          <a:xfrm>
            <a:off x="481914" y="1925910"/>
            <a:ext cx="110420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entonces</a:t>
            </a:r>
            <a:r>
              <a:rPr lang="en-US" sz="4000" i="1" dirty="0"/>
              <a:t> </a:t>
            </a:r>
            <a:r>
              <a:rPr lang="en-US" sz="4000" i="1" dirty="0" err="1"/>
              <a:t>conocerle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seguro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seno</a:t>
            </a:r>
            <a:r>
              <a:rPr lang="en-US" sz="4000" i="1" dirty="0"/>
              <a:t> </a:t>
            </a:r>
            <a:r>
              <a:rPr lang="en-US" sz="4000" i="1" dirty="0" err="1"/>
              <a:t>estaré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cara</a:t>
            </a:r>
            <a:r>
              <a:rPr lang="en-US" sz="4000" i="1" dirty="0"/>
              <a:t>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con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redimido</a:t>
            </a:r>
            <a:r>
              <a:rPr lang="en-US" sz="4000" i="1" dirty="0"/>
              <a:t> </a:t>
            </a:r>
            <a:r>
              <a:rPr lang="en-US" sz="4000" i="1" dirty="0" err="1"/>
              <a:t>viviré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C9E88F-F2C1-E08F-59CB-8A8FE95EC53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27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7E33-D255-D830-563C-641509374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C25875F-448E-B0F2-6217-38AE73951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9F4BB4-DFD3-9A4A-CE7E-DC03ECA7EB3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1B3CED-455E-95ED-8B77-FE6ACC41AA2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9259E-85E7-5FDA-C4B3-819B43CCD18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885CC-8141-90D5-A71A-61F888D57C2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B77333-5DC9-0B8A-F124-813C25A05B71}"/>
              </a:ext>
            </a:extLst>
          </p:cNvPr>
          <p:cNvSpPr/>
          <p:nvPr/>
        </p:nvSpPr>
        <p:spPr>
          <a:xfrm>
            <a:off x="481914" y="1925910"/>
            <a:ext cx="1104203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Al </a:t>
            </a:r>
            <a:r>
              <a:rPr lang="en-US" sz="4000" dirty="0" err="1"/>
              <a:t>entrar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las </a:t>
            </a:r>
            <a:r>
              <a:rPr lang="en-US" sz="4000" dirty="0" err="1"/>
              <a:t>puertas</a:t>
            </a:r>
            <a:r>
              <a:rPr lang="en-US" sz="4000" dirty="0"/>
              <a:t> de la </a:t>
            </a:r>
            <a:r>
              <a:rPr lang="en-US" sz="4000" dirty="0" err="1"/>
              <a:t>célica</a:t>
            </a:r>
            <a:r>
              <a:rPr lang="en-US" sz="4000" dirty="0"/>
              <a:t> ciudad,</a:t>
            </a:r>
            <a:br>
              <a:rPr lang="en-US" sz="4000" dirty="0"/>
            </a:br>
            <a:r>
              <a:rPr lang="en-US" sz="4000" dirty="0"/>
              <a:t>me </a:t>
            </a:r>
            <a:r>
              <a:rPr lang="en-US" sz="4000" dirty="0" err="1"/>
              <a:t>uniré</a:t>
            </a:r>
            <a:r>
              <a:rPr lang="en-US" sz="4000" dirty="0"/>
              <a:t> con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ya</a:t>
            </a:r>
            <a:r>
              <a:rPr lang="en-US" sz="4000" dirty="0"/>
              <a:t> </a:t>
            </a:r>
            <a:r>
              <a:rPr lang="en-US" sz="4000" dirty="0" err="1"/>
              <a:t>triunfantes</a:t>
            </a:r>
            <a:r>
              <a:rPr lang="en-US" sz="4000" dirty="0"/>
              <a:t> van;</a:t>
            </a:r>
            <a:br>
              <a:rPr lang="en-US" sz="4000" dirty="0"/>
            </a:br>
            <a:r>
              <a:rPr lang="en-US" sz="4000" dirty="0"/>
              <a:t>y del </a:t>
            </a:r>
            <a:r>
              <a:rPr lang="en-US" sz="4000" dirty="0" err="1"/>
              <a:t>himno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alabe</a:t>
            </a:r>
            <a:r>
              <a:rPr lang="en-US" sz="4000" dirty="0"/>
              <a:t> de mi Dios la </a:t>
            </a:r>
            <a:r>
              <a:rPr lang="en-US" sz="4000" dirty="0" err="1"/>
              <a:t>majestad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acentos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siglos </a:t>
            </a:r>
            <a:r>
              <a:rPr lang="en-US" sz="4000" dirty="0" err="1"/>
              <a:t>sonarán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3EDC8F7-5E31-4372-1E58-E033F25F137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834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F349D-5573-F992-D243-5DD32EF83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2507A4B-EDC2-6393-ABFF-C9770AC3A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691190-FDCF-8132-EE34-736F8DCFEBF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3F9161-CA43-D924-634A-9642875C5F8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4C2A33-BEAE-C649-D7AC-1D58E3042E7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Cuando </a:t>
            </a:r>
            <a:r>
              <a:rPr lang="en-US" sz="6000" dirty="0" err="1"/>
              <a:t>aquí</a:t>
            </a:r>
            <a:r>
              <a:rPr lang="en-US" sz="6000" dirty="0"/>
              <a:t> de la </a:t>
            </a:r>
            <a:r>
              <a:rPr lang="en-US" sz="6000" dirty="0" err="1"/>
              <a:t>vida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D45D45-BCBA-576C-4211-68751F3F005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3451E7-7EE2-F31A-7FBC-DB39493A58DB}"/>
              </a:ext>
            </a:extLst>
          </p:cNvPr>
          <p:cNvSpPr/>
          <p:nvPr/>
        </p:nvSpPr>
        <p:spPr>
          <a:xfrm>
            <a:off x="481914" y="1925910"/>
            <a:ext cx="110420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Puedo</a:t>
            </a:r>
            <a:r>
              <a:rPr lang="en-US" sz="4000" i="1" dirty="0"/>
              <a:t> </a:t>
            </a:r>
            <a:r>
              <a:rPr lang="en-US" sz="4000" i="1" dirty="0" err="1"/>
              <a:t>entonces</a:t>
            </a:r>
            <a:r>
              <a:rPr lang="en-US" sz="4000" i="1" dirty="0"/>
              <a:t> </a:t>
            </a:r>
            <a:r>
              <a:rPr lang="en-US" sz="4000" i="1" dirty="0" err="1"/>
              <a:t>conocerle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</a:t>
            </a:r>
            <a:r>
              <a:rPr lang="en-US" sz="4000" i="1" dirty="0" err="1"/>
              <a:t>seguro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su</a:t>
            </a:r>
            <a:r>
              <a:rPr lang="en-US" sz="4000" i="1" dirty="0"/>
              <a:t> </a:t>
            </a:r>
            <a:r>
              <a:rPr lang="en-US" sz="4000" i="1" dirty="0" err="1"/>
              <a:t>seno</a:t>
            </a:r>
            <a:r>
              <a:rPr lang="en-US" sz="4000" i="1" dirty="0"/>
              <a:t> </a:t>
            </a:r>
            <a:r>
              <a:rPr lang="en-US" sz="4000" i="1" dirty="0" err="1"/>
              <a:t>estaré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cara</a:t>
            </a:r>
            <a:r>
              <a:rPr lang="en-US" sz="4000" i="1" dirty="0"/>
              <a:t> a </a:t>
            </a:r>
            <a:r>
              <a:rPr lang="en-US" sz="4000" i="1" dirty="0" err="1"/>
              <a:t>cara</a:t>
            </a:r>
            <a:r>
              <a:rPr lang="en-US" sz="4000" i="1" dirty="0"/>
              <a:t> </a:t>
            </a:r>
            <a:r>
              <a:rPr lang="en-US" sz="4000" i="1" dirty="0" err="1"/>
              <a:t>espero</a:t>
            </a:r>
            <a:r>
              <a:rPr lang="en-US" sz="4000" i="1" dirty="0"/>
              <a:t> </a:t>
            </a:r>
            <a:r>
              <a:rPr lang="en-US" sz="4000" i="1" dirty="0" err="1"/>
              <a:t>verle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/>
              <a:t>y con </a:t>
            </a:r>
            <a:r>
              <a:rPr lang="en-US" sz="4000" i="1" dirty="0" err="1"/>
              <a:t>Él</a:t>
            </a:r>
            <a:r>
              <a:rPr lang="en-US" sz="4000" i="1" dirty="0"/>
              <a:t> </a:t>
            </a:r>
            <a:r>
              <a:rPr lang="en-US" sz="4000" i="1" dirty="0" err="1"/>
              <a:t>redimido</a:t>
            </a:r>
            <a:r>
              <a:rPr lang="en-US" sz="4000" i="1" dirty="0"/>
              <a:t> </a:t>
            </a:r>
            <a:r>
              <a:rPr lang="en-US" sz="4000" i="1" dirty="0" err="1"/>
              <a:t>viviré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C8FDB7-6C2D-027C-90AE-7F5C9EB66A0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75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491</TotalTime>
  <Words>437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17</cp:revision>
  <dcterms:created xsi:type="dcterms:W3CDTF">2025-09-15T20:15:43Z</dcterms:created>
  <dcterms:modified xsi:type="dcterms:W3CDTF">2025-10-18T17:16:52Z</dcterms:modified>
</cp:coreProperties>
</file>