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  <p:sldId id="272" r:id="rId3"/>
    <p:sldId id="270" r:id="rId4"/>
    <p:sldId id="273" r:id="rId5"/>
    <p:sldId id="271" r:id="rId6"/>
    <p:sldId id="27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anuncie el arcángel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M. Black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/>
              <a:t>Cuando</a:t>
            </a:r>
            <a:r>
              <a:rPr lang="en-US" sz="4000" dirty="0"/>
              <a:t> </a:t>
            </a:r>
            <a:r>
              <a:rPr lang="en-US" sz="4000" dirty="0" err="1"/>
              <a:t>anuncie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arcángel</a:t>
            </a:r>
            <a:r>
              <a:rPr lang="en-US" sz="4000" dirty="0"/>
              <a:t> que </a:t>
            </a:r>
            <a:r>
              <a:rPr lang="en-US" sz="4000" dirty="0" err="1"/>
              <a:t>más</a:t>
            </a:r>
            <a:r>
              <a:rPr lang="en-US" sz="4000" dirty="0"/>
              <a:t> </a:t>
            </a:r>
            <a:r>
              <a:rPr lang="en-US" sz="4000" dirty="0" err="1"/>
              <a:t>tiempo</a:t>
            </a:r>
            <a:r>
              <a:rPr lang="en-US" sz="4000" dirty="0"/>
              <a:t> no </a:t>
            </a:r>
            <a:r>
              <a:rPr lang="en-US" sz="4000" dirty="0" err="1"/>
              <a:t>habrá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aclare</a:t>
            </a:r>
            <a:r>
              <a:rPr lang="en-US" sz="4000" dirty="0"/>
              <a:t> </a:t>
            </a:r>
            <a:r>
              <a:rPr lang="en-US" sz="4000" dirty="0" err="1"/>
              <a:t>esplendoroso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día final;</a:t>
            </a:r>
            <a:br>
              <a:rPr lang="en-US" sz="4000" dirty="0"/>
            </a:br>
            <a:r>
              <a:rPr lang="en-US" sz="4000" dirty="0" err="1"/>
              <a:t>cuando</a:t>
            </a:r>
            <a:r>
              <a:rPr lang="en-US" sz="4000" dirty="0"/>
              <a:t> </a:t>
            </a:r>
            <a:r>
              <a:rPr lang="en-US" sz="4000" dirty="0" err="1"/>
              <a:t>todos</a:t>
            </a:r>
            <a:r>
              <a:rPr lang="en-US" sz="4000" dirty="0"/>
              <a:t>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salvados</a:t>
            </a:r>
            <a:r>
              <a:rPr lang="en-US" sz="4000" dirty="0"/>
              <a:t> se </a:t>
            </a:r>
            <a:r>
              <a:rPr lang="en-US" sz="4000" dirty="0" err="1"/>
              <a:t>congreguen</a:t>
            </a:r>
            <a:r>
              <a:rPr lang="en-US" sz="4000" dirty="0"/>
              <a:t> ante Dios,</a:t>
            </a:r>
            <a:br>
              <a:rPr lang="en-US" sz="4000" dirty="0"/>
            </a:br>
            <a:r>
              <a:rPr lang="en-US" sz="4000" dirty="0"/>
              <a:t>entre </a:t>
            </a:r>
            <a:r>
              <a:rPr lang="en-US" sz="4000" dirty="0" err="1"/>
              <a:t>ellos</a:t>
            </a:r>
            <a:r>
              <a:rPr lang="en-US" sz="4000" dirty="0"/>
              <a:t> </a:t>
            </a: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también</a:t>
            </a:r>
            <a:r>
              <a:rPr lang="en-US" sz="4000" dirty="0"/>
              <a:t> </a:t>
            </a:r>
            <a:r>
              <a:rPr lang="en-US" sz="4000" dirty="0" err="1"/>
              <a:t>tendré</a:t>
            </a:r>
            <a:r>
              <a:rPr lang="en-US" sz="4000" dirty="0"/>
              <a:t> </a:t>
            </a:r>
            <a:r>
              <a:rPr lang="en-US" sz="4000" dirty="0" err="1"/>
              <a:t>lugar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188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anuncie el arcángel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M. Black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effectLst/>
              </a:rPr>
              <a:t>Cuando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allá</a:t>
            </a:r>
            <a:r>
              <a:rPr lang="en-US" sz="4000" i="1" dirty="0">
                <a:effectLst/>
              </a:rPr>
              <a:t> se </a:t>
            </a:r>
            <a:r>
              <a:rPr lang="en-US" sz="4000" i="1" dirty="0" err="1">
                <a:effectLst/>
              </a:rPr>
              <a:t>pase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lista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cuando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allá</a:t>
            </a:r>
            <a:r>
              <a:rPr lang="en-US" sz="4000" i="1" dirty="0">
                <a:effectLst/>
              </a:rPr>
              <a:t> se </a:t>
            </a:r>
            <a:r>
              <a:rPr lang="en-US" sz="4000" i="1" dirty="0" err="1">
                <a:effectLst/>
              </a:rPr>
              <a:t>pase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lista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cuando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allá</a:t>
            </a:r>
            <a:r>
              <a:rPr lang="en-US" sz="4000" i="1" dirty="0">
                <a:effectLst/>
              </a:rPr>
              <a:t> se </a:t>
            </a:r>
            <a:r>
              <a:rPr lang="en-US" sz="4000" i="1" dirty="0" err="1">
                <a:effectLst/>
              </a:rPr>
              <a:t>pase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lista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a mi </a:t>
            </a:r>
            <a:r>
              <a:rPr lang="en-US" sz="4000" i="1" dirty="0" err="1">
                <a:effectLst/>
              </a:rPr>
              <a:t>nombre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yo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feliz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responderé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360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anuncie el arcángel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M. Black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/>
              <a:t>Resucitarán</a:t>
            </a:r>
            <a:r>
              <a:rPr lang="en-US" sz="4000" dirty="0"/>
              <a:t> </a:t>
            </a:r>
            <a:r>
              <a:rPr lang="en-US" sz="4000" dirty="0" err="1"/>
              <a:t>gloriosos</a:t>
            </a:r>
            <a:r>
              <a:rPr lang="en-US" sz="4000" dirty="0"/>
              <a:t> </a:t>
            </a:r>
            <a:r>
              <a:rPr lang="en-US" sz="4000" dirty="0" err="1"/>
              <a:t>los</a:t>
            </a:r>
            <a:r>
              <a:rPr lang="en-US" sz="4000" dirty="0"/>
              <a:t> que </a:t>
            </a:r>
            <a:r>
              <a:rPr lang="en-US" sz="4000" dirty="0" err="1"/>
              <a:t>han</a:t>
            </a:r>
            <a:r>
              <a:rPr lang="en-US" sz="4000" dirty="0"/>
              <a:t> </a:t>
            </a:r>
            <a:r>
              <a:rPr lang="en-US" sz="4000" dirty="0" err="1"/>
              <a:t>muerto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Jesús,</a:t>
            </a:r>
            <a:br>
              <a:rPr lang="en-US" sz="4000" dirty="0"/>
            </a:br>
            <a:r>
              <a:rPr lang="en-US" sz="4000" dirty="0"/>
              <a:t>las </a:t>
            </a:r>
            <a:r>
              <a:rPr lang="en-US" sz="4000" dirty="0" err="1"/>
              <a:t>delicias</a:t>
            </a:r>
            <a:r>
              <a:rPr lang="en-US" sz="4000" dirty="0"/>
              <a:t> del Paraíso a </a:t>
            </a:r>
            <a:r>
              <a:rPr lang="en-US" sz="4000" dirty="0" err="1"/>
              <a:t>gozar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 </a:t>
            </a:r>
            <a:r>
              <a:rPr lang="en-US" sz="4000" dirty="0" err="1"/>
              <a:t>triunfantes</a:t>
            </a:r>
            <a:r>
              <a:rPr lang="en-US" sz="4000" dirty="0"/>
              <a:t> </a:t>
            </a:r>
            <a:r>
              <a:rPr lang="en-US" sz="4000" dirty="0" err="1"/>
              <a:t>entrarán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las </a:t>
            </a:r>
            <a:r>
              <a:rPr lang="en-US" sz="4000" dirty="0" err="1"/>
              <a:t>mansiones</a:t>
            </a:r>
            <a:r>
              <a:rPr lang="en-US" sz="4000" dirty="0"/>
              <a:t> de la luz;</a:t>
            </a:r>
            <a:br>
              <a:rPr lang="en-US" sz="4000" dirty="0"/>
            </a:br>
            <a:r>
              <a:rPr lang="en-US" sz="4000" dirty="0"/>
              <a:t>para </a:t>
            </a:r>
            <a:r>
              <a:rPr lang="en-US" sz="4000" dirty="0" err="1"/>
              <a:t>mí</a:t>
            </a:r>
            <a:r>
              <a:rPr lang="en-US" sz="4000" dirty="0"/>
              <a:t>, </a:t>
            </a:r>
            <a:r>
              <a:rPr lang="en-US" sz="4000" dirty="0" err="1"/>
              <a:t>también</a:t>
            </a:r>
            <a:r>
              <a:rPr lang="en-US" sz="4000" dirty="0"/>
              <a:t> </a:t>
            </a:r>
            <a:r>
              <a:rPr lang="en-US" sz="4000" dirty="0" err="1"/>
              <a:t>habrá</a:t>
            </a:r>
            <a:r>
              <a:rPr lang="en-US" sz="4000" dirty="0"/>
              <a:t> un dulce </a:t>
            </a:r>
            <a:r>
              <a:rPr lang="en-US" sz="4000" dirty="0" err="1"/>
              <a:t>hogar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7621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anuncie el arcángel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M. Black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effectLst/>
              </a:rPr>
              <a:t>Cuando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allá</a:t>
            </a:r>
            <a:r>
              <a:rPr lang="en-US" sz="4000" i="1" dirty="0">
                <a:effectLst/>
              </a:rPr>
              <a:t> se </a:t>
            </a:r>
            <a:r>
              <a:rPr lang="en-US" sz="4000" i="1" dirty="0" err="1">
                <a:effectLst/>
              </a:rPr>
              <a:t>pase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lista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cuando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allá</a:t>
            </a:r>
            <a:r>
              <a:rPr lang="en-US" sz="4000" i="1" dirty="0">
                <a:effectLst/>
              </a:rPr>
              <a:t> se </a:t>
            </a:r>
            <a:r>
              <a:rPr lang="en-US" sz="4000" i="1" dirty="0" err="1">
                <a:effectLst/>
              </a:rPr>
              <a:t>pase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lista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cuando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allá</a:t>
            </a:r>
            <a:r>
              <a:rPr lang="en-US" sz="4000" i="1" dirty="0">
                <a:effectLst/>
              </a:rPr>
              <a:t> se </a:t>
            </a:r>
            <a:r>
              <a:rPr lang="en-US" sz="4000" i="1" dirty="0" err="1">
                <a:effectLst/>
              </a:rPr>
              <a:t>pase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lista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a mi </a:t>
            </a:r>
            <a:r>
              <a:rPr lang="en-US" sz="4000" i="1" dirty="0" err="1">
                <a:effectLst/>
              </a:rPr>
              <a:t>nombre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yo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feliz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responderé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7597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anuncie el arcángel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M. Black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/>
              <a:t>Trabajemos</a:t>
            </a:r>
            <a:r>
              <a:rPr lang="en-US" sz="4000" dirty="0"/>
              <a:t> para Cristo </a:t>
            </a:r>
            <a:r>
              <a:rPr lang="en-US" sz="4000" dirty="0" err="1"/>
              <a:t>anunciando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amor,</a:t>
            </a:r>
            <a:br>
              <a:rPr lang="en-US" sz="4000" dirty="0"/>
            </a:br>
            <a:r>
              <a:rPr lang="en-US" sz="4000" dirty="0" err="1"/>
              <a:t>mientras</a:t>
            </a:r>
            <a:r>
              <a:rPr lang="en-US" sz="4000" dirty="0"/>
              <a:t> dure </a:t>
            </a:r>
            <a:r>
              <a:rPr lang="en-US" sz="4000" dirty="0" err="1"/>
              <a:t>nuestra</a:t>
            </a:r>
            <a:r>
              <a:rPr lang="en-US" sz="4000" dirty="0"/>
              <a:t> </a:t>
            </a:r>
            <a:r>
              <a:rPr lang="en-US" sz="4000" dirty="0" err="1"/>
              <a:t>vida</a:t>
            </a:r>
            <a:r>
              <a:rPr lang="en-US" sz="4000" dirty="0"/>
              <a:t> </a:t>
            </a:r>
            <a:r>
              <a:rPr lang="en-US" sz="4000" dirty="0" err="1"/>
              <a:t>terrenal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al fin de la jornada, con </a:t>
            </a:r>
            <a:r>
              <a:rPr lang="en-US" sz="4000" dirty="0" err="1"/>
              <a:t>los</a:t>
            </a:r>
            <a:r>
              <a:rPr lang="en-US" sz="4000" dirty="0"/>
              <a:t> salvos </a:t>
            </a:r>
            <a:r>
              <a:rPr lang="en-US" sz="4000" dirty="0" err="1"/>
              <a:t>por</a:t>
            </a:r>
            <a:r>
              <a:rPr lang="en-US" sz="4000" dirty="0"/>
              <a:t> Jesús,</a:t>
            </a:r>
            <a:br>
              <a:rPr lang="en-US" sz="4000" dirty="0"/>
            </a:br>
            <a:r>
              <a:rPr lang="en-US" sz="4000" dirty="0" err="1"/>
              <a:t>entraremos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la patria celestial.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6045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Cuando anuncie el arcángel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M. Black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effectLst/>
              </a:rPr>
              <a:t>Cuando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allá</a:t>
            </a:r>
            <a:r>
              <a:rPr lang="en-US" sz="4000" i="1" dirty="0">
                <a:effectLst/>
              </a:rPr>
              <a:t> se </a:t>
            </a:r>
            <a:r>
              <a:rPr lang="en-US" sz="4000" i="1" dirty="0" err="1">
                <a:effectLst/>
              </a:rPr>
              <a:t>pase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lista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cuando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allá</a:t>
            </a:r>
            <a:r>
              <a:rPr lang="en-US" sz="4000" i="1" dirty="0">
                <a:effectLst/>
              </a:rPr>
              <a:t> se </a:t>
            </a:r>
            <a:r>
              <a:rPr lang="en-US" sz="4000" i="1" dirty="0" err="1">
                <a:effectLst/>
              </a:rPr>
              <a:t>pase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lista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 err="1">
                <a:effectLst/>
              </a:rPr>
              <a:t>cuando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allá</a:t>
            </a:r>
            <a:r>
              <a:rPr lang="en-US" sz="4000" i="1" dirty="0">
                <a:effectLst/>
              </a:rPr>
              <a:t> se </a:t>
            </a:r>
            <a:r>
              <a:rPr lang="en-US" sz="4000" i="1" dirty="0" err="1">
                <a:effectLst/>
              </a:rPr>
              <a:t>pase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lista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a mi </a:t>
            </a:r>
            <a:r>
              <a:rPr lang="en-US" sz="4000" i="1" dirty="0" err="1">
                <a:effectLst/>
              </a:rPr>
              <a:t>nombre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yo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feliz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responderé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576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2572</TotalTime>
  <Words>315</Words>
  <Application>Microsoft Macintosh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41</cp:revision>
  <dcterms:created xsi:type="dcterms:W3CDTF">2022-05-23T20:34:02Z</dcterms:created>
  <dcterms:modified xsi:type="dcterms:W3CDTF">2023-08-14T21:39:53Z</dcterms:modified>
</cp:coreProperties>
</file>