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1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¡Cuán dulce es confiar en Cristo!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Louisa M. R. </a:t>
            </a:r>
            <a:r>
              <a:rPr lang="es-ES_tradnl" i="1" dirty="0" err="1"/>
              <a:t>Stead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964931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¡Cuán dulce es </a:t>
            </a:r>
            <a:r>
              <a:rPr lang="en-US" sz="4000" dirty="0" err="1"/>
              <a:t>confiar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Cristo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entregarse</a:t>
            </a:r>
            <a:r>
              <a:rPr lang="en-US" sz="4000" dirty="0"/>
              <a:t> </a:t>
            </a:r>
            <a:r>
              <a:rPr lang="en-US" sz="4000" dirty="0" err="1"/>
              <a:t>todo</a:t>
            </a:r>
            <a:r>
              <a:rPr lang="en-US" sz="4000" dirty="0"/>
              <a:t> a </a:t>
            </a:r>
            <a:r>
              <a:rPr lang="en-US" sz="4000" dirty="0" err="1"/>
              <a:t>Él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esperar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sus </a:t>
            </a:r>
            <a:r>
              <a:rPr lang="en-US" sz="4000" dirty="0" err="1"/>
              <a:t>promesas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sus </a:t>
            </a:r>
            <a:r>
              <a:rPr lang="en-US" sz="4000" dirty="0" err="1"/>
              <a:t>sendas</a:t>
            </a:r>
            <a:r>
              <a:rPr lang="en-US" sz="4000" dirty="0"/>
              <a:t> </a:t>
            </a:r>
            <a:r>
              <a:rPr lang="en-US" sz="4000" dirty="0" err="1"/>
              <a:t>serle</a:t>
            </a:r>
            <a:r>
              <a:rPr lang="en-US" sz="4000" dirty="0"/>
              <a:t> </a:t>
            </a:r>
            <a:r>
              <a:rPr lang="en-US" sz="4000" dirty="0" err="1"/>
              <a:t>fiel</a:t>
            </a:r>
            <a:r>
              <a:rPr lang="en-US" sz="4000" dirty="0"/>
              <a:t>!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1606-16A4-E1D3-CDAB-CCCC38C4A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A354681-5F00-05C7-72E4-3F72BB378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8AE3C3-AA7A-1951-1AE1-7D95F1340DA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FA5EE9A-51D9-75B5-259A-F4D5F3F0D89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51198D-4B0F-7D4B-ADB8-14B394DDB404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¡Cuán dulce es confiar en Cristo!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E02C4B-3651-CD79-5829-1F89EDD50754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Louisa M. R. </a:t>
            </a:r>
            <a:r>
              <a:rPr lang="es-ES_tradnl" i="1" dirty="0" err="1"/>
              <a:t>Stead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C1492E-C2C5-4DA1-5374-5B435DA57342}"/>
              </a:ext>
            </a:extLst>
          </p:cNvPr>
          <p:cNvSpPr/>
          <p:nvPr/>
        </p:nvSpPr>
        <p:spPr>
          <a:xfrm>
            <a:off x="1714498" y="1964931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Jesucristo, Jesucristo,</a:t>
            </a:r>
            <a:br>
              <a:rPr lang="en-US" sz="4000" dirty="0"/>
            </a:b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tu</a:t>
            </a:r>
            <a:r>
              <a:rPr lang="en-US" sz="4000" i="1" dirty="0"/>
              <a:t> amor </a:t>
            </a:r>
            <a:r>
              <a:rPr lang="en-US" sz="4000" i="1" dirty="0" err="1"/>
              <a:t>probaste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mí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Jesucristo, Jesucristo,</a:t>
            </a:r>
            <a:br>
              <a:rPr lang="en-US" sz="4000" dirty="0"/>
            </a:b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confiaré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Ti.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736E178-96B9-8C31-8B0F-35E0518F9C3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914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C05E4-FC6A-FF41-F4F3-691651059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420D627-61F5-9B37-408B-A82E2F849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DDA2E4-A555-BD6D-25E0-563FDF9DB18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F532E8-051B-4B6B-11D1-184A0F11D1D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85012-CAEE-1301-BB5E-5C860258A93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¡Cuán dulce es confiar en Cristo!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C3A2B4-A6E4-0E2E-C858-776A682EF2C4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Louisa M. R. </a:t>
            </a:r>
            <a:r>
              <a:rPr lang="es-ES_tradnl" i="1" dirty="0" err="1"/>
              <a:t>Stead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D1B6DA-FC03-31B7-17DE-A66602DFD414}"/>
              </a:ext>
            </a:extLst>
          </p:cNvPr>
          <p:cNvSpPr/>
          <p:nvPr/>
        </p:nvSpPr>
        <p:spPr>
          <a:xfrm>
            <a:off x="1714498" y="1964931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Dulce, </a:t>
            </a:r>
            <a:r>
              <a:rPr lang="en-US" sz="4000" dirty="0" err="1"/>
              <a:t>sí</a:t>
            </a:r>
            <a:r>
              <a:rPr lang="en-US" sz="4000" dirty="0"/>
              <a:t>, es </a:t>
            </a:r>
            <a:r>
              <a:rPr lang="en-US" sz="4000" dirty="0" err="1"/>
              <a:t>confiar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Cristo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cumplir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voluntad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no </a:t>
            </a:r>
            <a:r>
              <a:rPr lang="en-US" sz="4000" dirty="0" err="1"/>
              <a:t>dudando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Palabra,</a:t>
            </a:r>
            <a:br>
              <a:rPr lang="en-US" sz="4000" dirty="0"/>
            </a:br>
            <a:r>
              <a:rPr lang="en-US" sz="4000" dirty="0" err="1"/>
              <a:t>que</a:t>
            </a:r>
            <a:r>
              <a:rPr lang="en-US" sz="4000" dirty="0"/>
              <a:t> es la luz y la </a:t>
            </a:r>
            <a:r>
              <a:rPr lang="en-US" sz="4000" dirty="0" err="1"/>
              <a:t>verdad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EC403A-B784-F667-9665-67A8E7320F7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943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14B18-FDE0-4822-AB14-084AAF447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BEE1994-3C9A-DFD1-82BA-F0D39718B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9A5573-2F55-10A6-BABD-163A46E78F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8502C1-533E-D021-41BB-FB1BD320666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6514C8-92D0-7F11-5663-517C864E7983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¡Cuán dulce es confiar en Cristo!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E9D6D0-E7D9-F5DB-7171-929E26DC16C2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Louisa M. R. </a:t>
            </a:r>
            <a:r>
              <a:rPr lang="es-ES_tradnl" i="1" dirty="0" err="1"/>
              <a:t>Stead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15703E-DFD4-E63B-A71D-F080699E69D1}"/>
              </a:ext>
            </a:extLst>
          </p:cNvPr>
          <p:cNvSpPr/>
          <p:nvPr/>
        </p:nvSpPr>
        <p:spPr>
          <a:xfrm>
            <a:off x="1714498" y="1964931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Jesucristo, Jesucristo,</a:t>
            </a:r>
            <a:br>
              <a:rPr lang="en-US" sz="4000" dirty="0"/>
            </a:b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tu</a:t>
            </a:r>
            <a:r>
              <a:rPr lang="en-US" sz="4000" i="1" dirty="0"/>
              <a:t> amor </a:t>
            </a:r>
            <a:r>
              <a:rPr lang="en-US" sz="4000" i="1" dirty="0" err="1"/>
              <a:t>probaste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mí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Jesucristo, Jesucristo,</a:t>
            </a:r>
            <a:br>
              <a:rPr lang="en-US" sz="4000" dirty="0"/>
            </a:b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confiaré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Ti.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0CD163C-0CAF-3EA3-EB92-C6BB6C7F740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875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E4EE9-40BD-8E92-D893-5181F927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3B7E1E2-889E-8C24-BD41-2218F1B33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0FA591-2F53-956E-079B-D6D6C08E645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6A93ABD-66EF-BEC0-334A-B391071809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623705-6EF1-10BF-AC40-4D585BD11957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¡Cuán dulce es confiar en Cristo!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4D32A6-9C55-BAE9-72BF-78675F1A60AB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Louisa M. R. </a:t>
            </a:r>
            <a:r>
              <a:rPr lang="es-ES_tradnl" i="1" dirty="0" err="1"/>
              <a:t>Stead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9843D9-1739-4B5D-32B8-57419D2AA00F}"/>
              </a:ext>
            </a:extLst>
          </p:cNvPr>
          <p:cNvSpPr/>
          <p:nvPr/>
        </p:nvSpPr>
        <p:spPr>
          <a:xfrm>
            <a:off x="1714498" y="1964931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Siempre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Ti </a:t>
            </a:r>
            <a:r>
              <a:rPr lang="en-US" sz="4000" dirty="0" err="1"/>
              <a:t>confiar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quiero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mi </a:t>
            </a:r>
            <a:r>
              <a:rPr lang="en-US" sz="4000" dirty="0" err="1"/>
              <a:t>precioso</a:t>
            </a:r>
            <a:r>
              <a:rPr lang="en-US" sz="4000" dirty="0"/>
              <a:t> Salvador;</a:t>
            </a:r>
            <a:br>
              <a:rPr lang="en-US" sz="4000" dirty="0"/>
            </a:b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vida</a:t>
            </a:r>
            <a:r>
              <a:rPr lang="en-US" sz="4000" dirty="0"/>
              <a:t> y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muerte</a:t>
            </a:r>
            <a:br>
              <a:rPr lang="en-US" sz="4000" dirty="0"/>
            </a:br>
            <a:r>
              <a:rPr lang="en-US" sz="4000" dirty="0" err="1"/>
              <a:t>protección</a:t>
            </a:r>
            <a:r>
              <a:rPr lang="en-US" sz="4000" dirty="0"/>
              <a:t> me </a:t>
            </a:r>
            <a:r>
              <a:rPr lang="en-US" sz="4000" dirty="0" err="1"/>
              <a:t>dé</a:t>
            </a:r>
            <a:r>
              <a:rPr lang="en-US" sz="4000" dirty="0"/>
              <a:t> </a:t>
            </a:r>
            <a:r>
              <a:rPr lang="en-US" sz="4000" dirty="0" err="1"/>
              <a:t>tu</a:t>
            </a:r>
            <a:r>
              <a:rPr lang="en-US" sz="4000" dirty="0"/>
              <a:t> amor.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57820B-CADF-8F12-4E59-73BA196E0B7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095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73261-B34B-B831-CE39-6971E9893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51E7DB7-1E91-BEA6-68DC-0C0F784DC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28B179-DD16-D0CC-4682-AF7A1525E43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AB659BD-E7C9-4F6F-EC42-6ED7F50047D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354BA6-CAC0-46AE-B5F4-D571A1542E6D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¡Cuán dulce es confiar en Cristo!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395609-92C6-2FC6-DA40-0F08CD4CFC46}"/>
              </a:ext>
            </a:extLst>
          </p:cNvPr>
          <p:cNvSpPr txBox="1"/>
          <p:nvPr/>
        </p:nvSpPr>
        <p:spPr>
          <a:xfrm>
            <a:off x="481914" y="1202587"/>
            <a:ext cx="2937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Louisa M. R. </a:t>
            </a:r>
            <a:r>
              <a:rPr lang="es-ES_tradnl" i="1" dirty="0" err="1"/>
              <a:t>Stead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  <a:p>
            <a:endParaRPr lang="es-ES_tradnl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A5A716-A2F1-A416-CE85-7A2816C77EF0}"/>
              </a:ext>
            </a:extLst>
          </p:cNvPr>
          <p:cNvSpPr/>
          <p:nvPr/>
        </p:nvSpPr>
        <p:spPr>
          <a:xfrm>
            <a:off x="1714498" y="1964931"/>
            <a:ext cx="876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Jesucristo, Jesucristo,</a:t>
            </a:r>
            <a:br>
              <a:rPr lang="en-US" sz="4000" dirty="0"/>
            </a:br>
            <a:r>
              <a:rPr lang="en-US" sz="4000" i="1" dirty="0" err="1"/>
              <a:t>ya</a:t>
            </a:r>
            <a:r>
              <a:rPr lang="en-US" sz="4000" i="1" dirty="0"/>
              <a:t> </a:t>
            </a:r>
            <a:r>
              <a:rPr lang="en-US" sz="4000" i="1" dirty="0" err="1"/>
              <a:t>tu</a:t>
            </a:r>
            <a:r>
              <a:rPr lang="en-US" sz="4000" i="1" dirty="0"/>
              <a:t> amor </a:t>
            </a:r>
            <a:r>
              <a:rPr lang="en-US" sz="4000" i="1" dirty="0" err="1"/>
              <a:t>probaste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</a:t>
            </a:r>
            <a:r>
              <a:rPr lang="en-US" sz="4000" i="1" dirty="0" err="1"/>
              <a:t>mí</a:t>
            </a:r>
            <a:r>
              <a:rPr lang="en-US" sz="4000" i="1" dirty="0"/>
              <a:t>;</a:t>
            </a:r>
            <a:br>
              <a:rPr lang="en-US" sz="4000" dirty="0"/>
            </a:br>
            <a:r>
              <a:rPr lang="en-US" sz="4000" i="1" dirty="0"/>
              <a:t>Jesucristo, Jesucristo,</a:t>
            </a:r>
            <a:br>
              <a:rPr lang="en-US" sz="4000" dirty="0"/>
            </a:br>
            <a:r>
              <a:rPr lang="en-US" sz="4000" i="1" dirty="0" err="1"/>
              <a:t>siempre</a:t>
            </a:r>
            <a:r>
              <a:rPr lang="en-US" sz="4000" i="1" dirty="0"/>
              <a:t> </a:t>
            </a:r>
            <a:r>
              <a:rPr lang="en-US" sz="4000" i="1" dirty="0" err="1"/>
              <a:t>confiaré</a:t>
            </a:r>
            <a:r>
              <a:rPr lang="en-US" sz="4000" i="1" dirty="0"/>
              <a:t> </a:t>
            </a:r>
            <a:r>
              <a:rPr lang="en-US" sz="4000" i="1" dirty="0" err="1"/>
              <a:t>en</a:t>
            </a:r>
            <a:r>
              <a:rPr lang="en-US" sz="4000" i="1" dirty="0"/>
              <a:t> Ti.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DBCD31-7289-0F0F-E33E-16D6894905C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875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</TotalTime>
  <Words>318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12</cp:revision>
  <dcterms:created xsi:type="dcterms:W3CDTF">2025-09-15T20:15:43Z</dcterms:created>
  <dcterms:modified xsi:type="dcterms:W3CDTF">2025-10-15T23:08:16Z</dcterms:modified>
</cp:coreProperties>
</file>