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80" r:id="rId4"/>
    <p:sldId id="283" r:id="rId5"/>
    <p:sldId id="281" r:id="rId6"/>
    <p:sldId id="284" r:id="rId7"/>
    <p:sldId id="282" r:id="rId8"/>
    <p:sldId id="28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Cual pendón hermoso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pendón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hermoso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despleguemos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hoy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bandera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cruz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verdad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evangelio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blasón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del soldado de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Enrique </a:t>
            </a:r>
            <a:r>
              <a:rPr lang="en-US" i="1" dirty="0" err="1"/>
              <a:t>Turrall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Cual pendón hermoso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Adelante, </a:t>
            </a:r>
            <a:r>
              <a:rPr lang="en-US" sz="4000" i="1" dirty="0" err="1"/>
              <a:t>adelante</a:t>
            </a:r>
            <a:br>
              <a:rPr lang="en-US" sz="4000" dirty="0"/>
            </a:br>
            <a:r>
              <a:rPr lang="en-US" sz="4000" i="1" dirty="0" err="1"/>
              <a:t>en</a:t>
            </a:r>
            <a:r>
              <a:rPr lang="en-US" sz="4000" i="1" dirty="0"/>
              <a:t> pos de </a:t>
            </a:r>
            <a:r>
              <a:rPr lang="en-US" sz="4000" i="1" dirty="0" err="1"/>
              <a:t>nuestro</a:t>
            </a:r>
            <a:r>
              <a:rPr lang="en-US" sz="4000" i="1" dirty="0"/>
              <a:t> Salvador.</a:t>
            </a:r>
            <a:br>
              <a:rPr lang="en-US" sz="4000" dirty="0"/>
            </a:br>
            <a:r>
              <a:rPr lang="en-US" sz="4000" i="1" dirty="0"/>
              <a:t>Nos da </a:t>
            </a:r>
            <a:r>
              <a:rPr lang="en-US" sz="4000" i="1" dirty="0" err="1"/>
              <a:t>gozo</a:t>
            </a:r>
            <a:r>
              <a:rPr lang="en-US" sz="4000" i="1" dirty="0"/>
              <a:t> y </a:t>
            </a:r>
            <a:r>
              <a:rPr lang="en-US" sz="4000" i="1" dirty="0" err="1"/>
              <a:t>paz</a:t>
            </a:r>
            <a:r>
              <a:rPr lang="en-US" sz="4000" i="1" dirty="0"/>
              <a:t> </a:t>
            </a:r>
            <a:r>
              <a:rPr lang="en-US" sz="4000" i="1" dirty="0" err="1"/>
              <a:t>nuestro</a:t>
            </a:r>
            <a:r>
              <a:rPr lang="en-US" sz="4000" i="1" dirty="0"/>
              <a:t> Rey;</a:t>
            </a:r>
            <a:br>
              <a:rPr lang="en-US" sz="4000" dirty="0"/>
            </a:br>
            <a:r>
              <a:rPr lang="en-US" sz="4000" i="1" dirty="0" err="1"/>
              <a:t>adelante</a:t>
            </a:r>
            <a:r>
              <a:rPr lang="en-US" sz="4000" i="1" dirty="0"/>
              <a:t> con valor.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Enrique </a:t>
            </a:r>
            <a:r>
              <a:rPr lang="en-US" i="1" dirty="0" err="1"/>
              <a:t>Turrall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625852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Cual pendón hermoso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/>
              <a:t>Prediquemos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lo que dice Dios</a:t>
            </a:r>
            <a:br>
              <a:rPr lang="en-US" sz="4000" dirty="0"/>
            </a:br>
            <a:r>
              <a:rPr lang="en-US" sz="4000" dirty="0"/>
              <a:t>de la </a:t>
            </a:r>
            <a:r>
              <a:rPr lang="en-US" sz="4000" dirty="0" err="1"/>
              <a:t>sangre</a:t>
            </a:r>
            <a:r>
              <a:rPr lang="en-US" sz="4000" dirty="0"/>
              <a:t> de Jesús,</a:t>
            </a:r>
            <a:br>
              <a:rPr lang="en-US" sz="4000" dirty="0"/>
            </a:br>
            <a:r>
              <a:rPr lang="en-US" sz="4000" dirty="0" err="1"/>
              <a:t>cómo</a:t>
            </a:r>
            <a:r>
              <a:rPr lang="en-US" sz="4000" dirty="0"/>
              <a:t> </a:t>
            </a:r>
            <a:r>
              <a:rPr lang="en-US" sz="4000" dirty="0" err="1"/>
              <a:t>limpia</a:t>
            </a:r>
            <a:r>
              <a:rPr lang="en-US" sz="4000" dirty="0"/>
              <a:t> del </a:t>
            </a:r>
            <a:r>
              <a:rPr lang="en-US" sz="4000" dirty="0" err="1"/>
              <a:t>pecado</a:t>
            </a:r>
            <a:r>
              <a:rPr lang="en-US" sz="4000" dirty="0"/>
              <a:t> al mortal</a:t>
            </a:r>
            <a:br>
              <a:rPr lang="en-US" sz="4000" dirty="0"/>
            </a:br>
            <a:r>
              <a:rPr lang="en-US" sz="4000" dirty="0"/>
              <a:t>y le </a:t>
            </a:r>
            <a:r>
              <a:rPr lang="en-US" sz="4000" dirty="0" err="1"/>
              <a:t>compra</a:t>
            </a:r>
            <a:r>
              <a:rPr lang="en-US" sz="4000" dirty="0"/>
              <a:t> la </a:t>
            </a:r>
            <a:r>
              <a:rPr lang="en-US" sz="4000" dirty="0" err="1"/>
              <a:t>salud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Enrique </a:t>
            </a:r>
            <a:r>
              <a:rPr lang="en-US" i="1" dirty="0" err="1"/>
              <a:t>Turrall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509513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Cual pendón hermoso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Adelante, </a:t>
            </a:r>
            <a:r>
              <a:rPr lang="en-US" sz="4000" i="1" dirty="0" err="1"/>
              <a:t>adelante</a:t>
            </a:r>
            <a:br>
              <a:rPr lang="en-US" sz="4000" dirty="0"/>
            </a:br>
            <a:r>
              <a:rPr lang="en-US" sz="4000" i="1" dirty="0" err="1"/>
              <a:t>en</a:t>
            </a:r>
            <a:r>
              <a:rPr lang="en-US" sz="4000" i="1" dirty="0"/>
              <a:t> pos de </a:t>
            </a:r>
            <a:r>
              <a:rPr lang="en-US" sz="4000" i="1" dirty="0" err="1"/>
              <a:t>nuestro</a:t>
            </a:r>
            <a:r>
              <a:rPr lang="en-US" sz="4000" i="1" dirty="0"/>
              <a:t> Salvador.</a:t>
            </a:r>
            <a:br>
              <a:rPr lang="en-US" sz="4000" dirty="0"/>
            </a:br>
            <a:r>
              <a:rPr lang="en-US" sz="4000" i="1" dirty="0"/>
              <a:t>Nos da </a:t>
            </a:r>
            <a:r>
              <a:rPr lang="en-US" sz="4000" i="1" dirty="0" err="1"/>
              <a:t>gozo</a:t>
            </a:r>
            <a:r>
              <a:rPr lang="en-US" sz="4000" i="1" dirty="0"/>
              <a:t> y </a:t>
            </a:r>
            <a:r>
              <a:rPr lang="en-US" sz="4000" i="1" dirty="0" err="1"/>
              <a:t>paz</a:t>
            </a:r>
            <a:r>
              <a:rPr lang="en-US" sz="4000" i="1" dirty="0"/>
              <a:t> </a:t>
            </a:r>
            <a:r>
              <a:rPr lang="en-US" sz="4000" i="1" dirty="0" err="1"/>
              <a:t>nuestro</a:t>
            </a:r>
            <a:r>
              <a:rPr lang="en-US" sz="4000" i="1" dirty="0"/>
              <a:t> Rey;</a:t>
            </a:r>
            <a:br>
              <a:rPr lang="en-US" sz="4000" dirty="0"/>
            </a:br>
            <a:r>
              <a:rPr lang="en-US" sz="4000" i="1" dirty="0" err="1"/>
              <a:t>adelante</a:t>
            </a:r>
            <a:r>
              <a:rPr lang="en-US" sz="4000" i="1" dirty="0"/>
              <a:t> con valor.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Enrique </a:t>
            </a:r>
            <a:r>
              <a:rPr lang="en-US" i="1" dirty="0" err="1"/>
              <a:t>Turrall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13260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Cual pendón hermoso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mundo</a:t>
            </a:r>
            <a:r>
              <a:rPr lang="en-US" sz="4000" dirty="0"/>
              <a:t> </a:t>
            </a:r>
            <a:r>
              <a:rPr lang="en-US" sz="4000" dirty="0" err="1"/>
              <a:t>proclamemos</a:t>
            </a:r>
            <a:r>
              <a:rPr lang="en-US" sz="4000" dirty="0"/>
              <a:t> con fervor</a:t>
            </a:r>
            <a:br>
              <a:rPr lang="en-US" sz="4000" dirty="0"/>
            </a:br>
            <a:r>
              <a:rPr lang="en-US" sz="4000" dirty="0" err="1"/>
              <a:t>esta</a:t>
            </a:r>
            <a:r>
              <a:rPr lang="en-US" sz="4000" dirty="0"/>
              <a:t> </a:t>
            </a:r>
            <a:r>
              <a:rPr lang="en-US" sz="4000" dirty="0" err="1"/>
              <a:t>historia</a:t>
            </a:r>
            <a:r>
              <a:rPr lang="en-US" sz="4000" dirty="0"/>
              <a:t> de la </a:t>
            </a:r>
            <a:r>
              <a:rPr lang="en-US" sz="4000" dirty="0" err="1"/>
              <a:t>cruz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Bendigamos</a:t>
            </a:r>
            <a:r>
              <a:rPr lang="en-US" sz="4000" dirty="0"/>
              <a:t> sin </a:t>
            </a:r>
            <a:r>
              <a:rPr lang="en-US" sz="4000" dirty="0" err="1"/>
              <a:t>cesar</a:t>
            </a:r>
            <a:r>
              <a:rPr lang="en-US" sz="4000" dirty="0"/>
              <a:t> al </a:t>
            </a:r>
            <a:r>
              <a:rPr lang="en-US" sz="4000" dirty="0" err="1"/>
              <a:t>Redentor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quien</a:t>
            </a:r>
            <a:r>
              <a:rPr lang="en-US" sz="4000" dirty="0"/>
              <a:t>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trajo</a:t>
            </a:r>
            <a:r>
              <a:rPr lang="en-US" sz="4000" dirty="0"/>
              <a:t> </a:t>
            </a:r>
            <a:r>
              <a:rPr lang="en-US" sz="4000" dirty="0" err="1"/>
              <a:t>paz</a:t>
            </a:r>
            <a:r>
              <a:rPr lang="en-US" sz="4000" dirty="0"/>
              <a:t> y luz.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Enrique </a:t>
            </a:r>
            <a:r>
              <a:rPr lang="en-US" i="1" dirty="0" err="1"/>
              <a:t>Turrall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656229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Cual pendón hermoso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Adelante, </a:t>
            </a:r>
            <a:r>
              <a:rPr lang="en-US" sz="4000" i="1" dirty="0" err="1"/>
              <a:t>adelante</a:t>
            </a:r>
            <a:br>
              <a:rPr lang="en-US" sz="4000" dirty="0"/>
            </a:br>
            <a:r>
              <a:rPr lang="en-US" sz="4000" i="1" dirty="0" err="1"/>
              <a:t>en</a:t>
            </a:r>
            <a:r>
              <a:rPr lang="en-US" sz="4000" i="1" dirty="0"/>
              <a:t> pos de </a:t>
            </a:r>
            <a:r>
              <a:rPr lang="en-US" sz="4000" i="1" dirty="0" err="1"/>
              <a:t>nuestro</a:t>
            </a:r>
            <a:r>
              <a:rPr lang="en-US" sz="4000" i="1" dirty="0"/>
              <a:t> Salvador.</a:t>
            </a:r>
            <a:br>
              <a:rPr lang="en-US" sz="4000" dirty="0"/>
            </a:br>
            <a:r>
              <a:rPr lang="en-US" sz="4000" i="1" dirty="0"/>
              <a:t>Nos da </a:t>
            </a:r>
            <a:r>
              <a:rPr lang="en-US" sz="4000" i="1" dirty="0" err="1"/>
              <a:t>gozo</a:t>
            </a:r>
            <a:r>
              <a:rPr lang="en-US" sz="4000" i="1" dirty="0"/>
              <a:t> y </a:t>
            </a:r>
            <a:r>
              <a:rPr lang="en-US" sz="4000" i="1" dirty="0" err="1"/>
              <a:t>paz</a:t>
            </a:r>
            <a:r>
              <a:rPr lang="en-US" sz="4000" i="1" dirty="0"/>
              <a:t> </a:t>
            </a:r>
            <a:r>
              <a:rPr lang="en-US" sz="4000" i="1" dirty="0" err="1"/>
              <a:t>nuestro</a:t>
            </a:r>
            <a:r>
              <a:rPr lang="en-US" sz="4000" i="1" dirty="0"/>
              <a:t> Rey;</a:t>
            </a:r>
            <a:br>
              <a:rPr lang="en-US" sz="4000" dirty="0"/>
            </a:br>
            <a:r>
              <a:rPr lang="en-US" sz="4000" i="1" dirty="0" err="1"/>
              <a:t>adelante</a:t>
            </a:r>
            <a:r>
              <a:rPr lang="en-US" sz="4000" i="1" dirty="0"/>
              <a:t> con valor.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Enrique </a:t>
            </a:r>
            <a:r>
              <a:rPr lang="en-US" i="1" dirty="0" err="1"/>
              <a:t>Turrall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621177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Cual pendón hermoso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cielo</a:t>
            </a:r>
            <a:r>
              <a:rPr lang="en-US" sz="4000" dirty="0"/>
              <a:t> </a:t>
            </a:r>
            <a:r>
              <a:rPr lang="en-US" sz="4000" dirty="0" err="1"/>
              <a:t>nuestro</a:t>
            </a:r>
            <a:r>
              <a:rPr lang="en-US" sz="4000" dirty="0"/>
              <a:t> </a:t>
            </a:r>
            <a:r>
              <a:rPr lang="en-US" sz="4000" dirty="0" err="1"/>
              <a:t>cántico</a:t>
            </a:r>
            <a:r>
              <a:rPr lang="en-US" sz="4000" dirty="0"/>
              <a:t> </a:t>
            </a:r>
            <a:r>
              <a:rPr lang="en-US" sz="4000" dirty="0" err="1"/>
              <a:t>será</a:t>
            </a:r>
            <a:br>
              <a:rPr lang="en-US" sz="4000" dirty="0"/>
            </a:br>
            <a:r>
              <a:rPr lang="en-US" sz="4000" dirty="0" err="1"/>
              <a:t>alabanzas</a:t>
            </a:r>
            <a:r>
              <a:rPr lang="en-US" sz="4000" dirty="0"/>
              <a:t> a Jesús.</a:t>
            </a:r>
            <a:br>
              <a:rPr lang="en-US" sz="4000" dirty="0"/>
            </a:br>
            <a:r>
              <a:rPr lang="en-US" sz="4000" dirty="0" err="1"/>
              <a:t>Nuestro</a:t>
            </a:r>
            <a:r>
              <a:rPr lang="en-US" sz="4000" dirty="0"/>
              <a:t> </a:t>
            </a:r>
            <a:r>
              <a:rPr lang="en-US" sz="4000" dirty="0" err="1"/>
              <a:t>corazón</a:t>
            </a:r>
            <a:r>
              <a:rPr lang="en-US" sz="4000" dirty="0"/>
              <a:t> </a:t>
            </a:r>
            <a:r>
              <a:rPr lang="en-US" sz="4000" dirty="0" err="1"/>
              <a:t>allí</a:t>
            </a:r>
            <a:r>
              <a:rPr lang="en-US" sz="4000" dirty="0"/>
              <a:t> </a:t>
            </a:r>
            <a:r>
              <a:rPr lang="en-US" sz="4000" dirty="0" err="1"/>
              <a:t>rebosará</a:t>
            </a:r>
            <a:br>
              <a:rPr lang="en-US" sz="4000" dirty="0"/>
            </a:br>
            <a:r>
              <a:rPr lang="en-US" sz="4000" dirty="0"/>
              <a:t>de amor y </a:t>
            </a:r>
            <a:r>
              <a:rPr lang="en-US" sz="4000" dirty="0" err="1"/>
              <a:t>gratitud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Enrique </a:t>
            </a:r>
            <a:r>
              <a:rPr lang="en-US" i="1" dirty="0" err="1"/>
              <a:t>Turrall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35189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Cual pendón hermoso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Adelante, </a:t>
            </a:r>
            <a:r>
              <a:rPr lang="en-US" sz="4000" i="1" dirty="0" err="1"/>
              <a:t>adelante</a:t>
            </a:r>
            <a:br>
              <a:rPr lang="en-US" sz="4000" dirty="0"/>
            </a:br>
            <a:r>
              <a:rPr lang="en-US" sz="4000" i="1" dirty="0" err="1"/>
              <a:t>en</a:t>
            </a:r>
            <a:r>
              <a:rPr lang="en-US" sz="4000" i="1" dirty="0"/>
              <a:t> pos de </a:t>
            </a:r>
            <a:r>
              <a:rPr lang="en-US" sz="4000" i="1" dirty="0" err="1"/>
              <a:t>nuestro</a:t>
            </a:r>
            <a:r>
              <a:rPr lang="en-US" sz="4000" i="1" dirty="0"/>
              <a:t> Salvador.</a:t>
            </a:r>
            <a:br>
              <a:rPr lang="en-US" sz="4000" dirty="0"/>
            </a:br>
            <a:r>
              <a:rPr lang="en-US" sz="4000" i="1" dirty="0"/>
              <a:t>Nos da </a:t>
            </a:r>
            <a:r>
              <a:rPr lang="en-US" sz="4000" i="1" dirty="0" err="1"/>
              <a:t>gozo</a:t>
            </a:r>
            <a:r>
              <a:rPr lang="en-US" sz="4000" i="1" dirty="0"/>
              <a:t> y </a:t>
            </a:r>
            <a:r>
              <a:rPr lang="en-US" sz="4000" i="1" dirty="0" err="1"/>
              <a:t>paz</a:t>
            </a:r>
            <a:r>
              <a:rPr lang="en-US" sz="4000" i="1" dirty="0"/>
              <a:t> </a:t>
            </a:r>
            <a:r>
              <a:rPr lang="en-US" sz="4000" i="1" dirty="0" err="1"/>
              <a:t>nuestro</a:t>
            </a:r>
            <a:r>
              <a:rPr lang="en-US" sz="4000" i="1" dirty="0"/>
              <a:t> Rey;</a:t>
            </a:r>
            <a:br>
              <a:rPr lang="en-US" sz="4000" dirty="0"/>
            </a:br>
            <a:r>
              <a:rPr lang="en-US" sz="4000" i="1" dirty="0" err="1"/>
              <a:t>adelante</a:t>
            </a:r>
            <a:r>
              <a:rPr lang="en-US" sz="4000" i="1" dirty="0"/>
              <a:t> con valor.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Enrique </a:t>
            </a:r>
            <a:r>
              <a:rPr lang="en-US" i="1" dirty="0" err="1"/>
              <a:t>Turrall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674883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5099</TotalTime>
  <Words>363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76</cp:revision>
  <cp:lastPrinted>2023-08-15T22:06:33Z</cp:lastPrinted>
  <dcterms:created xsi:type="dcterms:W3CDTF">2022-05-23T20:34:02Z</dcterms:created>
  <dcterms:modified xsi:type="dcterms:W3CDTF">2023-08-21T21:22:36Z</dcterms:modified>
</cp:coreProperties>
</file>