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83" r:id="rId3"/>
    <p:sldId id="279" r:id="rId4"/>
    <p:sldId id="282" r:id="rId5"/>
    <p:sldId id="280" r:id="rId6"/>
    <p:sldId id="28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33" d="100"/>
          <a:sy n="133" d="100"/>
        </p:scale>
        <p:origin x="5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Cual eco de angélica voz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Cual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eco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angélica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voz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canta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cielo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hoy mi alma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repite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 “me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dio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verdadera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Peter P. </a:t>
            </a:r>
            <a:r>
              <a:rPr lang="es-ES_tradnl" i="1" dirty="0" err="1"/>
              <a:t>Bilhorn</a:t>
            </a:r>
            <a:br>
              <a:rPr lang="es-ES_tradnl" i="1" dirty="0"/>
            </a:br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Cual eco de angélica voz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¡Paz! ¡Dulce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paz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Don de mi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buen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Salvador;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nadie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quitarme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podrá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paz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mi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corazón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Peter P. </a:t>
            </a:r>
            <a:r>
              <a:rPr lang="es-ES_tradnl" i="1" dirty="0" err="1"/>
              <a:t>Bilhorn</a:t>
            </a:r>
            <a:br>
              <a:rPr lang="es-ES_tradnl" i="1" dirty="0"/>
            </a:br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453656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Cual eco de angélica voz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 Cristo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hecha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fue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muriendo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deuda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pagó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acepto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obra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¡hay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corazón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Peter P. </a:t>
            </a:r>
            <a:r>
              <a:rPr lang="es-ES_tradnl" i="1" dirty="0" err="1"/>
              <a:t>Bilhorn</a:t>
            </a:r>
            <a:br>
              <a:rPr lang="es-ES_tradnl" i="1" dirty="0"/>
            </a:br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1810668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Cual eco de angélica voz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¡Paz! ¡Dulce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paz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Don de mi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buen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Salvador;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nadie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quitarme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podrá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paz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mi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corazón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Peter P. </a:t>
            </a:r>
            <a:r>
              <a:rPr lang="es-ES_tradnl" i="1" dirty="0" err="1"/>
              <a:t>Bilhorn</a:t>
            </a:r>
            <a:br>
              <a:rPr lang="es-ES_tradnl" i="1" dirty="0"/>
            </a:br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518576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Cual eco de angélica voz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Abunda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corazón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sirviendo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fielmente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mi Rey;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leve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yugo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jamás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injusta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o grave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ley.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Peter P. </a:t>
            </a:r>
            <a:r>
              <a:rPr lang="es-ES_tradnl" i="1" dirty="0" err="1"/>
              <a:t>Bilhorn</a:t>
            </a:r>
            <a:br>
              <a:rPr lang="es-ES_tradnl" i="1" dirty="0"/>
            </a:br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778119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Cual eco de angélica voz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¡Paz! ¡Dulce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paz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Don de mi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buen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Salvador;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nadie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quitarme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podrá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paz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mi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corazón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Peter P. </a:t>
            </a:r>
            <a:r>
              <a:rPr lang="es-ES_tradnl" i="1" dirty="0" err="1"/>
              <a:t>Bilhorn</a:t>
            </a:r>
            <a:br>
              <a:rPr lang="es-ES_tradnl" i="1" dirty="0"/>
            </a:br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1029646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5748</TotalTime>
  <Words>303</Words>
  <Application>Microsoft Macintosh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103</cp:revision>
  <cp:lastPrinted>2023-08-15T22:06:33Z</cp:lastPrinted>
  <dcterms:created xsi:type="dcterms:W3CDTF">2022-05-23T20:34:02Z</dcterms:created>
  <dcterms:modified xsi:type="dcterms:W3CDTF">2023-08-28T22:43:24Z</dcterms:modified>
</cp:coreProperties>
</file>