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71" r:id="rId5"/>
    <p:sldId id="269" r:id="rId6"/>
    <p:sldId id="272" r:id="rId7"/>
    <p:sldId id="270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me ayuda por Él a vivir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M. González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Cristo me </a:t>
            </a:r>
            <a:r>
              <a:rPr lang="en-CA" sz="4000" dirty="0" err="1"/>
              <a:t>ayuda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 a </a:t>
            </a:r>
            <a:r>
              <a:rPr lang="en-CA" sz="4000" dirty="0" err="1"/>
              <a:t>vivir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Cristo me </a:t>
            </a:r>
            <a:r>
              <a:rPr lang="en-CA" sz="4000" dirty="0" err="1"/>
              <a:t>ayuda</a:t>
            </a:r>
            <a:r>
              <a:rPr lang="en-CA" sz="4000" dirty="0"/>
              <a:t> </a:t>
            </a:r>
            <a:r>
              <a:rPr lang="en-CA" sz="4000" dirty="0" err="1"/>
              <a:t>por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 a </a:t>
            </a:r>
            <a:r>
              <a:rPr lang="en-CA" sz="4000" dirty="0" err="1"/>
              <a:t>morir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al que me </a:t>
            </a:r>
            <a:r>
              <a:rPr lang="en-CA" sz="4000" dirty="0" err="1"/>
              <a:t>imparte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</a:t>
            </a:r>
            <a:r>
              <a:rPr lang="en-CA" sz="4000" dirty="0" err="1"/>
              <a:t>gracia</a:t>
            </a:r>
            <a:r>
              <a:rPr lang="en-CA" sz="4000" dirty="0"/>
              <a:t> y </a:t>
            </a:r>
            <a:r>
              <a:rPr lang="en-CA" sz="4000" dirty="0" err="1"/>
              <a:t>poder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 </a:t>
            </a:r>
            <a:r>
              <a:rPr lang="en-CA" sz="4000" dirty="0" err="1"/>
              <a:t>yo</a:t>
            </a:r>
            <a:r>
              <a:rPr lang="en-CA" sz="4000" dirty="0"/>
              <a:t> le </a:t>
            </a:r>
            <a:r>
              <a:rPr lang="en-CA" sz="4000" dirty="0" err="1"/>
              <a:t>doy</a:t>
            </a:r>
            <a:r>
              <a:rPr lang="en-CA" sz="4000" dirty="0"/>
              <a:t> mi ser.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me ayuda por Él a vivir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M. González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 la </a:t>
            </a:r>
            <a:r>
              <a:rPr lang="en-CA" sz="4000" dirty="0" err="1"/>
              <a:t>vida</a:t>
            </a:r>
            <a:r>
              <a:rPr lang="en-CA" sz="4000" dirty="0"/>
              <a:t> me das,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 </a:t>
            </a:r>
            <a:r>
              <a:rPr lang="en-CA" sz="4000" dirty="0" err="1"/>
              <a:t>conmigo</a:t>
            </a:r>
            <a:r>
              <a:rPr lang="en-CA" sz="4000" dirty="0"/>
              <a:t> Tú </a:t>
            </a:r>
            <a:r>
              <a:rPr lang="en-CA" sz="4000" dirty="0" err="1"/>
              <a:t>estás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hasta que </a:t>
            </a:r>
            <a:r>
              <a:rPr lang="en-CA" sz="4000" dirty="0" err="1"/>
              <a:t>rompa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eterno</a:t>
            </a:r>
            <a:r>
              <a:rPr lang="en-CA" sz="4000" dirty="0"/>
              <a:t> fulgor,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; </a:t>
            </a:r>
            <a:r>
              <a:rPr lang="en-CA" sz="4000" dirty="0" err="1"/>
              <a:t>tuyo</a:t>
            </a:r>
            <a:r>
              <a:rPr lang="en-CA" sz="4000" dirty="0"/>
              <a:t> soy,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268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me ayuda por Él a vivir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M. González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Siento</a:t>
            </a:r>
            <a:r>
              <a:rPr lang="en-CA" sz="4000" dirty="0"/>
              <a:t> </a:t>
            </a:r>
            <a:r>
              <a:rPr lang="en-CA" sz="4000" dirty="0" err="1"/>
              <a:t>pesares</a:t>
            </a:r>
            <a:r>
              <a:rPr lang="en-CA" sz="4000" dirty="0"/>
              <a:t>, </a:t>
            </a:r>
            <a:r>
              <a:rPr lang="en-CA" sz="4000" dirty="0" err="1"/>
              <a:t>muy</a:t>
            </a:r>
            <a:r>
              <a:rPr lang="en-CA" sz="4000" dirty="0"/>
              <a:t> </a:t>
            </a:r>
            <a:r>
              <a:rPr lang="en-CA" sz="4000" dirty="0" err="1"/>
              <a:t>cerca</a:t>
            </a:r>
            <a:r>
              <a:rPr lang="en-CA" sz="4000" dirty="0"/>
              <a:t> </a:t>
            </a: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está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siento</a:t>
            </a:r>
            <a:r>
              <a:rPr lang="en-CA" sz="4000" dirty="0"/>
              <a:t> </a:t>
            </a:r>
            <a:r>
              <a:rPr lang="en-CA" sz="4000" dirty="0" err="1"/>
              <a:t>dolores</a:t>
            </a:r>
            <a:r>
              <a:rPr lang="en-CA" sz="4000" dirty="0"/>
              <a:t>, </a:t>
            </a:r>
            <a:r>
              <a:rPr lang="en-CA" sz="4000" dirty="0" err="1"/>
              <a:t>alivio</a:t>
            </a:r>
            <a:r>
              <a:rPr lang="en-CA" sz="4000" dirty="0"/>
              <a:t> me da;</a:t>
            </a:r>
            <a:br>
              <a:rPr lang="en-CA" sz="4000" dirty="0"/>
            </a:br>
            <a:r>
              <a:rPr lang="en-CA" sz="4000" dirty="0" err="1"/>
              <a:t>tengo</a:t>
            </a:r>
            <a:r>
              <a:rPr lang="en-CA" sz="4000" dirty="0"/>
              <a:t> </a:t>
            </a:r>
            <a:r>
              <a:rPr lang="en-CA" sz="4000" dirty="0" err="1"/>
              <a:t>aflicciones</a:t>
            </a:r>
            <a:r>
              <a:rPr lang="en-CA" sz="4000" dirty="0"/>
              <a:t>, me </a:t>
            </a:r>
            <a:r>
              <a:rPr lang="en-CA" sz="4000" dirty="0" err="1"/>
              <a:t>muestra</a:t>
            </a:r>
            <a:r>
              <a:rPr lang="en-CA" sz="4000" dirty="0"/>
              <a:t> </a:t>
            </a:r>
            <a:r>
              <a:rPr lang="en-CA" sz="4000" dirty="0" err="1"/>
              <a:t>su</a:t>
            </a:r>
            <a:r>
              <a:rPr lang="en-CA" sz="4000" dirty="0"/>
              <a:t> amor;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 me </a:t>
            </a:r>
            <a:r>
              <a:rPr lang="en-CA" sz="4000" dirty="0" err="1"/>
              <a:t>cuida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224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me ayuda por Él a vivir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M. González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 la </a:t>
            </a:r>
            <a:r>
              <a:rPr lang="en-CA" sz="4000" dirty="0" err="1"/>
              <a:t>vida</a:t>
            </a:r>
            <a:r>
              <a:rPr lang="en-CA" sz="4000" dirty="0"/>
              <a:t> me das,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 </a:t>
            </a:r>
            <a:r>
              <a:rPr lang="en-CA" sz="4000" dirty="0" err="1"/>
              <a:t>conmigo</a:t>
            </a:r>
            <a:r>
              <a:rPr lang="en-CA" sz="4000" dirty="0"/>
              <a:t> Tú </a:t>
            </a:r>
            <a:r>
              <a:rPr lang="en-CA" sz="4000" dirty="0" err="1"/>
              <a:t>estás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hasta que </a:t>
            </a:r>
            <a:r>
              <a:rPr lang="en-CA" sz="4000" dirty="0" err="1"/>
              <a:t>rompa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eterno</a:t>
            </a:r>
            <a:r>
              <a:rPr lang="en-CA" sz="4000" dirty="0"/>
              <a:t> fulgor,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; </a:t>
            </a:r>
            <a:r>
              <a:rPr lang="en-CA" sz="4000" dirty="0" err="1"/>
              <a:t>tuyo</a:t>
            </a:r>
            <a:r>
              <a:rPr lang="en-CA" sz="4000" dirty="0"/>
              <a:t> soy,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370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me ayuda por Él a vivir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M. González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Tengo </a:t>
            </a:r>
            <a:r>
              <a:rPr lang="en-CA" sz="4000" dirty="0" err="1"/>
              <a:t>amarguras</a:t>
            </a:r>
            <a:r>
              <a:rPr lang="en-CA" sz="4000" dirty="0"/>
              <a:t> o </a:t>
            </a:r>
            <a:r>
              <a:rPr lang="en-CA" sz="4000" dirty="0" err="1"/>
              <a:t>tengo</a:t>
            </a:r>
            <a:r>
              <a:rPr lang="en-CA" sz="4000" dirty="0"/>
              <a:t> </a:t>
            </a:r>
            <a:r>
              <a:rPr lang="en-CA" sz="4000" dirty="0" err="1"/>
              <a:t>temor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tengo</a:t>
            </a:r>
            <a:r>
              <a:rPr lang="en-CA" sz="4000" dirty="0"/>
              <a:t> </a:t>
            </a:r>
            <a:r>
              <a:rPr lang="en-CA" sz="4000" dirty="0" err="1"/>
              <a:t>tristezas</a:t>
            </a:r>
            <a:r>
              <a:rPr lang="en-CA" sz="4000" dirty="0"/>
              <a:t>, me </a:t>
            </a:r>
            <a:r>
              <a:rPr lang="en-CA" sz="4000" dirty="0" err="1"/>
              <a:t>inspira</a:t>
            </a:r>
            <a:r>
              <a:rPr lang="en-CA" sz="4000" dirty="0"/>
              <a:t> valor;</a:t>
            </a:r>
            <a:br>
              <a:rPr lang="en-CA" sz="4000" dirty="0"/>
            </a:br>
            <a:r>
              <a:rPr lang="en-CA" sz="4000" dirty="0" err="1"/>
              <a:t>tengo</a:t>
            </a:r>
            <a:r>
              <a:rPr lang="en-CA" sz="4000" dirty="0"/>
              <a:t> </a:t>
            </a:r>
            <a:r>
              <a:rPr lang="en-CA" sz="4000" dirty="0" err="1"/>
              <a:t>conflictos</a:t>
            </a:r>
            <a:r>
              <a:rPr lang="en-CA" sz="4000" dirty="0"/>
              <a:t> o </a:t>
            </a:r>
            <a:r>
              <a:rPr lang="en-CA" sz="4000" dirty="0" err="1"/>
              <a:t>penas</a:t>
            </a:r>
            <a:r>
              <a:rPr lang="en-CA" sz="4000" dirty="0"/>
              <a:t> </a:t>
            </a:r>
            <a:r>
              <a:rPr lang="en-CA" sz="4000" dirty="0" err="1"/>
              <a:t>aquí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 se </a:t>
            </a:r>
            <a:r>
              <a:rPr lang="en-CA" sz="4000" dirty="0" err="1"/>
              <a:t>acuerda</a:t>
            </a:r>
            <a:r>
              <a:rPr lang="en-CA" sz="4000" dirty="0"/>
              <a:t> de </a:t>
            </a:r>
            <a:r>
              <a:rPr lang="en-CA" sz="4000" dirty="0" err="1"/>
              <a:t>mí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564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me ayuda por Él a vivir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M. González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 la </a:t>
            </a:r>
            <a:r>
              <a:rPr lang="en-CA" sz="4000" dirty="0" err="1"/>
              <a:t>vida</a:t>
            </a:r>
            <a:r>
              <a:rPr lang="en-CA" sz="4000" dirty="0"/>
              <a:t> me das,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 </a:t>
            </a:r>
            <a:r>
              <a:rPr lang="en-CA" sz="4000" dirty="0" err="1"/>
              <a:t>conmigo</a:t>
            </a:r>
            <a:r>
              <a:rPr lang="en-CA" sz="4000" dirty="0"/>
              <a:t> Tú </a:t>
            </a:r>
            <a:r>
              <a:rPr lang="en-CA" sz="4000" dirty="0" err="1"/>
              <a:t>estás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hasta que </a:t>
            </a:r>
            <a:r>
              <a:rPr lang="en-CA" sz="4000" dirty="0" err="1"/>
              <a:t>rompa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eterno</a:t>
            </a:r>
            <a:r>
              <a:rPr lang="en-CA" sz="4000" dirty="0"/>
              <a:t> fulgor,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; </a:t>
            </a:r>
            <a:r>
              <a:rPr lang="en-CA" sz="4000" dirty="0" err="1"/>
              <a:t>tuyo</a:t>
            </a:r>
            <a:r>
              <a:rPr lang="en-CA" sz="4000" dirty="0"/>
              <a:t> soy,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2997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me ayuda por Él a vivir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M. González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CA" sz="4000" dirty="0"/>
              <a:t>Tengo </a:t>
            </a:r>
            <a:r>
              <a:rPr lang="en-CA" sz="4000" dirty="0" err="1"/>
              <a:t>flaquezas</a:t>
            </a:r>
            <a:r>
              <a:rPr lang="en-CA" sz="4000" dirty="0"/>
              <a:t> o </a:t>
            </a:r>
            <a:r>
              <a:rPr lang="en-CA" sz="4000" dirty="0" err="1"/>
              <a:t>débil</a:t>
            </a:r>
            <a:r>
              <a:rPr lang="en-CA" sz="4000" dirty="0"/>
              <a:t> </a:t>
            </a:r>
            <a:r>
              <a:rPr lang="en-CA" sz="4000" dirty="0" err="1"/>
              <a:t>estoy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Cristo me dice: “</a:t>
            </a:r>
            <a:r>
              <a:rPr lang="en-CA" sz="4000" dirty="0" err="1"/>
              <a:t>tu</a:t>
            </a:r>
            <a:r>
              <a:rPr lang="en-CA" sz="4000" dirty="0"/>
              <a:t> amparo </a:t>
            </a:r>
            <a:r>
              <a:rPr lang="en-CA" sz="4000" dirty="0" err="1"/>
              <a:t>yo</a:t>
            </a:r>
            <a:r>
              <a:rPr lang="en-CA" sz="4000" dirty="0"/>
              <a:t> soy”;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,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tinieblas</a:t>
            </a:r>
            <a:r>
              <a:rPr lang="en-CA" sz="4000" dirty="0"/>
              <a:t> o </a:t>
            </a:r>
            <a:r>
              <a:rPr lang="en-CA" sz="4000" dirty="0" err="1"/>
              <a:t>en</a:t>
            </a:r>
            <a:r>
              <a:rPr lang="en-CA" sz="4000" dirty="0"/>
              <a:t> luz,</a:t>
            </a:r>
            <a:br>
              <a:rPr lang="en-CA" sz="4000" dirty="0"/>
            </a:b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conmigo</a:t>
            </a:r>
            <a:r>
              <a:rPr lang="en-CA" sz="4000" dirty="0"/>
              <a:t> </a:t>
            </a:r>
            <a:r>
              <a:rPr lang="en-CA" sz="4000" dirty="0" err="1"/>
              <a:t>va</a:t>
            </a:r>
            <a:r>
              <a:rPr lang="en-CA" sz="4000" dirty="0"/>
              <a:t> mi </a:t>
            </a:r>
            <a:r>
              <a:rPr lang="en-CA" sz="4000" dirty="0" err="1"/>
              <a:t>buen</a:t>
            </a:r>
            <a:r>
              <a:rPr lang="en-CA" sz="4000" dirty="0"/>
              <a:t>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3174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me ayuda por Él a vivir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W. Whittle</a:t>
            </a:r>
          </a:p>
          <a:p>
            <a:r>
              <a:rPr lang="es-ES_tradnl" i="1" dirty="0"/>
              <a:t>Traducción: M. González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 la </a:t>
            </a:r>
            <a:r>
              <a:rPr lang="en-CA" sz="4000" dirty="0" err="1"/>
              <a:t>vida</a:t>
            </a:r>
            <a:r>
              <a:rPr lang="en-CA" sz="4000" dirty="0"/>
              <a:t> me das,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 </a:t>
            </a:r>
            <a:r>
              <a:rPr lang="en-CA" sz="4000" dirty="0" err="1"/>
              <a:t>conmigo</a:t>
            </a:r>
            <a:r>
              <a:rPr lang="en-CA" sz="4000" dirty="0"/>
              <a:t> Tú </a:t>
            </a:r>
            <a:r>
              <a:rPr lang="en-CA" sz="4000" dirty="0" err="1"/>
              <a:t>estás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hasta que </a:t>
            </a:r>
            <a:r>
              <a:rPr lang="en-CA" sz="4000" dirty="0" err="1"/>
              <a:t>rompa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eterno</a:t>
            </a:r>
            <a:r>
              <a:rPr lang="en-CA" sz="4000" dirty="0"/>
              <a:t> fulgor,</a:t>
            </a:r>
            <a:br>
              <a:rPr lang="en-CA" sz="4000" dirty="0"/>
            </a:br>
            <a:r>
              <a:rPr lang="en-CA" sz="4000" dirty="0" err="1"/>
              <a:t>cada</a:t>
            </a:r>
            <a:r>
              <a:rPr lang="en-CA" sz="4000" dirty="0"/>
              <a:t> </a:t>
            </a:r>
            <a:r>
              <a:rPr lang="en-CA" sz="4000" dirty="0" err="1"/>
              <a:t>momento</a:t>
            </a:r>
            <a:r>
              <a:rPr lang="en-CA" sz="4000" dirty="0"/>
              <a:t>; </a:t>
            </a:r>
            <a:r>
              <a:rPr lang="en-CA" sz="4000" dirty="0" err="1"/>
              <a:t>tuyo</a:t>
            </a:r>
            <a:r>
              <a:rPr lang="en-CA" sz="4000" dirty="0"/>
              <a:t> soy, </a:t>
            </a:r>
            <a:r>
              <a:rPr lang="en-CA" sz="4000" dirty="0" err="1"/>
              <a:t>Señor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096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2934</TotalTime>
  <Words>461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44</cp:revision>
  <dcterms:created xsi:type="dcterms:W3CDTF">2022-05-23T20:34:02Z</dcterms:created>
  <dcterms:modified xsi:type="dcterms:W3CDTF">2022-07-13T13:02:46Z</dcterms:modified>
</cp:coreProperties>
</file>