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78" r:id="rId3"/>
    <p:sldId id="27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llama del tumulto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Cristo llama 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tumulto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pecador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día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llama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"Ven,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cristiano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".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Cecil Frances Alexander</a:t>
            </a:r>
          </a:p>
          <a:p>
            <a:r>
              <a:rPr lang="es-ES_tradnl" i="1" dirty="0" err="1"/>
              <a:t>Tradcción</a:t>
            </a:r>
            <a:r>
              <a:rPr lang="es-ES_tradnl" i="1" dirty="0"/>
              <a:t>: J. L. Santiago Cabrera</a:t>
            </a:r>
          </a:p>
        </p:txBody>
      </p:sp>
    </p:spTree>
    <p:extLst>
      <p:ext uri="{BB962C8B-B14F-4D97-AF65-F5344CB8AC3E}">
        <p14:creationId xmlns:p14="http://schemas.microsoft.com/office/powerpoint/2010/main" val="3717174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llama del tumulto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tristezas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alegrías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Cristo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oír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voz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reclama con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instancia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sincera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devoción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Cecil Frances Alexander</a:t>
            </a:r>
          </a:p>
          <a:p>
            <a:r>
              <a:rPr lang="es-ES_tradnl" i="1" dirty="0" err="1"/>
              <a:t>Tradcción</a:t>
            </a:r>
            <a:r>
              <a:rPr lang="es-ES_tradnl" i="1" dirty="0"/>
              <a:t>: J. L. Santiago Cabrera</a:t>
            </a:r>
          </a:p>
        </p:txBody>
      </p:sp>
    </p:spTree>
    <p:extLst>
      <p:ext uri="{BB962C8B-B14F-4D97-AF65-F5344CB8AC3E}">
        <p14:creationId xmlns:p14="http://schemas.microsoft.com/office/powerpoint/2010/main" val="3676274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llama del tumulto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Cristo llama,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gracia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hazme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oír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obediente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llamada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sirva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Cecil Frances Alexander</a:t>
            </a:r>
          </a:p>
          <a:p>
            <a:r>
              <a:rPr lang="es-ES_tradnl" i="1" dirty="0" err="1"/>
              <a:t>Tradcción</a:t>
            </a:r>
            <a:r>
              <a:rPr lang="es-ES_tradnl" i="1" dirty="0"/>
              <a:t>: J. L. Santiago Cabrera</a:t>
            </a:r>
          </a:p>
        </p:txBody>
      </p:sp>
    </p:spTree>
    <p:extLst>
      <p:ext uri="{BB962C8B-B14F-4D97-AF65-F5344CB8AC3E}">
        <p14:creationId xmlns:p14="http://schemas.microsoft.com/office/powerpoint/2010/main" val="4191641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4987</TotalTime>
  <Words>148</Words>
  <Application>Microsoft Macintosh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75</cp:revision>
  <cp:lastPrinted>2023-08-15T22:06:33Z</cp:lastPrinted>
  <dcterms:created xsi:type="dcterms:W3CDTF">2022-05-23T20:34:02Z</dcterms:created>
  <dcterms:modified xsi:type="dcterms:W3CDTF">2023-08-21T19:30:07Z</dcterms:modified>
</cp:coreProperties>
</file>