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7" r:id="rId5"/>
    <p:sldId id="285" r:id="rId6"/>
    <p:sldId id="288" r:id="rId7"/>
    <p:sldId id="286" r:id="rId8"/>
    <p:sldId id="28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fiel te quiero ser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﻿﻿﻿J. O. </a:t>
            </a:r>
            <a:r>
              <a:rPr lang="es-ES_tradnl" sz="1400" i="1" dirty="0" err="1"/>
              <a:t>Hillyer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Cristo, </a:t>
            </a:r>
            <a:r>
              <a:rPr lang="en-CA" sz="4000" dirty="0" err="1"/>
              <a:t>fiel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ser,</a:t>
            </a:r>
            <a:br>
              <a:rPr lang="en-CA" sz="4000" dirty="0"/>
            </a:br>
            <a:r>
              <a:rPr lang="en-CA" sz="4000" dirty="0"/>
              <a:t>dame el </a:t>
            </a:r>
            <a:r>
              <a:rPr lang="en-CA" sz="4000" dirty="0" err="1"/>
              <a:t>poder</a:t>
            </a:r>
            <a:r>
              <a:rPr lang="en-CA" sz="4000" dirty="0"/>
              <a:t>, dame el </a:t>
            </a:r>
            <a:r>
              <a:rPr lang="en-CA" sz="4000" dirty="0" err="1"/>
              <a:t>poder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contigo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andar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sin </a:t>
            </a:r>
            <a:r>
              <a:rPr lang="en-CA" sz="4000" dirty="0" err="1"/>
              <a:t>vacilar</a:t>
            </a:r>
            <a:r>
              <a:rPr lang="en-CA" sz="4000" dirty="0"/>
              <a:t>, sin </a:t>
            </a:r>
            <a:r>
              <a:rPr lang="en-CA" sz="4000" dirty="0" err="1"/>
              <a:t>vacilar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fiel te quiero ser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﻿﻿﻿J. O. </a:t>
            </a:r>
            <a:r>
              <a:rPr lang="es-ES_tradnl" sz="1400" i="1" dirty="0" err="1"/>
              <a:t>Hillyer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tus</a:t>
            </a:r>
            <a:r>
              <a:rPr lang="en-CA" sz="4000" i="1" dirty="0"/>
              <a:t> pasos </a:t>
            </a:r>
            <a:r>
              <a:rPr lang="en-CA" sz="4000" i="1" dirty="0" err="1"/>
              <a:t>quiero</a:t>
            </a:r>
            <a:r>
              <a:rPr lang="en-CA" sz="4000" i="1" dirty="0"/>
              <a:t> </a:t>
            </a:r>
            <a:r>
              <a:rPr lang="en-CA" sz="4000" i="1" dirty="0" err="1"/>
              <a:t>seguir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cerca</a:t>
            </a:r>
            <a:r>
              <a:rPr lang="en-CA" sz="4000" i="1" dirty="0"/>
              <a:t> de </a:t>
            </a:r>
            <a:r>
              <a:rPr lang="en-CA" sz="4000" i="1" dirty="0" err="1"/>
              <a:t>Ti</a:t>
            </a:r>
            <a:r>
              <a:rPr lang="en-CA" sz="4000" i="1" dirty="0"/>
              <a:t>, </a:t>
            </a:r>
            <a:r>
              <a:rPr lang="en-CA" sz="4000" i="1" dirty="0" err="1"/>
              <a:t>cerca</a:t>
            </a:r>
            <a:r>
              <a:rPr lang="en-CA" sz="4000" i="1" dirty="0"/>
              <a:t> de </a:t>
            </a:r>
            <a:r>
              <a:rPr lang="en-CA" sz="4000" i="1" dirty="0" err="1"/>
              <a:t>Ti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si</a:t>
            </a:r>
            <a:r>
              <a:rPr lang="en-CA" sz="4000" i="1" dirty="0"/>
              <a:t> </a:t>
            </a:r>
            <a:r>
              <a:rPr lang="en-CA" sz="4000" i="1" dirty="0" err="1"/>
              <a:t>encuentro</a:t>
            </a:r>
            <a:r>
              <a:rPr lang="en-CA" sz="4000" i="1" dirty="0"/>
              <a:t> </a:t>
            </a:r>
            <a:r>
              <a:rPr lang="en-CA" sz="4000" i="1" dirty="0" err="1"/>
              <a:t>pruebas</a:t>
            </a:r>
            <a:r>
              <a:rPr lang="en-CA" sz="4000" i="1" dirty="0"/>
              <a:t> </a:t>
            </a:r>
            <a:r>
              <a:rPr lang="en-CA" sz="4000" i="1" dirty="0" err="1"/>
              <a:t>aquí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dame </a:t>
            </a:r>
            <a:r>
              <a:rPr lang="en-CA" sz="4000" i="1" dirty="0" err="1"/>
              <a:t>confianza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Ti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627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fiel te quiero ser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﻿﻿﻿J. O. </a:t>
            </a:r>
            <a:r>
              <a:rPr lang="es-ES_tradnl" sz="1400" i="1" dirty="0" err="1"/>
              <a:t>Hillyer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Con Jesús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hablar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con </a:t>
            </a:r>
            <a:r>
              <a:rPr lang="en-CA" sz="4000" dirty="0" err="1"/>
              <a:t>Él</a:t>
            </a:r>
            <a:r>
              <a:rPr lang="en-CA" sz="4000" dirty="0"/>
              <a:t>, </a:t>
            </a:r>
            <a:r>
              <a:rPr lang="en-CA" sz="4000" dirty="0" err="1"/>
              <a:t>sólo</a:t>
            </a:r>
            <a:r>
              <a:rPr lang="en-CA" sz="4000" dirty="0"/>
              <a:t> con </a:t>
            </a:r>
            <a:r>
              <a:rPr lang="en-CA" sz="4000" dirty="0" err="1"/>
              <a:t>Él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paz</a:t>
            </a:r>
            <a:r>
              <a:rPr lang="en-CA" sz="4000" dirty="0"/>
              <a:t> y </a:t>
            </a:r>
            <a:r>
              <a:rPr lang="en-CA" sz="4000" dirty="0" err="1"/>
              <a:t>gozo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tendré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serle</a:t>
            </a:r>
            <a:r>
              <a:rPr lang="en-CA" sz="4000" dirty="0"/>
              <a:t> </a:t>
            </a:r>
            <a:r>
              <a:rPr lang="en-CA" sz="4000" dirty="0" err="1"/>
              <a:t>fiel</a:t>
            </a:r>
            <a:r>
              <a:rPr lang="en-CA" sz="4000" dirty="0"/>
              <a:t>, al </a:t>
            </a:r>
            <a:r>
              <a:rPr lang="en-CA" sz="4000" dirty="0" err="1"/>
              <a:t>serle</a:t>
            </a:r>
            <a:r>
              <a:rPr lang="en-CA" sz="4000" dirty="0"/>
              <a:t> </a:t>
            </a:r>
            <a:r>
              <a:rPr lang="en-CA" sz="4000" dirty="0" err="1"/>
              <a:t>fiel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181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fiel te quiero ser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﻿﻿﻿J. O. </a:t>
            </a:r>
            <a:r>
              <a:rPr lang="es-ES_tradnl" sz="1400" i="1" dirty="0" err="1"/>
              <a:t>Hillyer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tus</a:t>
            </a:r>
            <a:r>
              <a:rPr lang="en-CA" sz="4000" i="1" dirty="0"/>
              <a:t> pasos </a:t>
            </a:r>
            <a:r>
              <a:rPr lang="en-CA" sz="4000" i="1" dirty="0" err="1"/>
              <a:t>quiero</a:t>
            </a:r>
            <a:r>
              <a:rPr lang="en-CA" sz="4000" i="1" dirty="0"/>
              <a:t> </a:t>
            </a:r>
            <a:r>
              <a:rPr lang="en-CA" sz="4000" i="1" dirty="0" err="1"/>
              <a:t>seguir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cerca</a:t>
            </a:r>
            <a:r>
              <a:rPr lang="en-CA" sz="4000" i="1" dirty="0"/>
              <a:t> de </a:t>
            </a:r>
            <a:r>
              <a:rPr lang="en-CA" sz="4000" i="1" dirty="0" err="1"/>
              <a:t>Ti</a:t>
            </a:r>
            <a:r>
              <a:rPr lang="en-CA" sz="4000" i="1" dirty="0"/>
              <a:t>, </a:t>
            </a:r>
            <a:r>
              <a:rPr lang="en-CA" sz="4000" i="1" dirty="0" err="1"/>
              <a:t>cerca</a:t>
            </a:r>
            <a:r>
              <a:rPr lang="en-CA" sz="4000" i="1" dirty="0"/>
              <a:t> de </a:t>
            </a:r>
            <a:r>
              <a:rPr lang="en-CA" sz="4000" i="1" dirty="0" err="1"/>
              <a:t>Ti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si</a:t>
            </a:r>
            <a:r>
              <a:rPr lang="en-CA" sz="4000" i="1" dirty="0"/>
              <a:t> </a:t>
            </a:r>
            <a:r>
              <a:rPr lang="en-CA" sz="4000" i="1" dirty="0" err="1"/>
              <a:t>encuentro</a:t>
            </a:r>
            <a:r>
              <a:rPr lang="en-CA" sz="4000" i="1" dirty="0"/>
              <a:t> </a:t>
            </a:r>
            <a:r>
              <a:rPr lang="en-CA" sz="4000" i="1" dirty="0" err="1"/>
              <a:t>pruebas</a:t>
            </a:r>
            <a:r>
              <a:rPr lang="en-CA" sz="4000" i="1" dirty="0"/>
              <a:t> </a:t>
            </a:r>
            <a:r>
              <a:rPr lang="en-CA" sz="4000" i="1" dirty="0" err="1"/>
              <a:t>aquí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dame </a:t>
            </a:r>
            <a:r>
              <a:rPr lang="en-CA" sz="4000" i="1" dirty="0" err="1"/>
              <a:t>confianza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Ti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252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fiel te quiero ser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﻿﻿﻿J. O. </a:t>
            </a:r>
            <a:r>
              <a:rPr lang="es-ES_tradnl" sz="1400" i="1" dirty="0" err="1"/>
              <a:t>Hillyer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Dame </a:t>
            </a:r>
            <a:r>
              <a:rPr lang="en-CA" sz="4000" dirty="0" err="1"/>
              <a:t>ardiente</a:t>
            </a:r>
            <a:r>
              <a:rPr lang="en-CA" sz="4000" dirty="0"/>
              <a:t> </a:t>
            </a:r>
            <a:r>
              <a:rPr lang="en-CA" sz="4000" dirty="0" err="1"/>
              <a:t>corazón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lleno</a:t>
            </a:r>
            <a:r>
              <a:rPr lang="en-CA" sz="4000" dirty="0"/>
              <a:t> de amor, </a:t>
            </a:r>
            <a:r>
              <a:rPr lang="en-CA" sz="4000" dirty="0" err="1"/>
              <a:t>lleno</a:t>
            </a:r>
            <a:r>
              <a:rPr lang="en-CA" sz="4000" dirty="0"/>
              <a:t> de amor,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Espíritu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como</a:t>
            </a:r>
            <a:r>
              <a:rPr lang="en-CA" sz="4000" dirty="0"/>
              <a:t> </a:t>
            </a:r>
            <a:r>
              <a:rPr lang="en-CA" sz="4000" dirty="0" err="1"/>
              <a:t>Guiador</a:t>
            </a:r>
            <a:r>
              <a:rPr lang="en-CA" sz="4000" dirty="0"/>
              <a:t>, </a:t>
            </a:r>
            <a:r>
              <a:rPr lang="en-CA" sz="4000" dirty="0" err="1"/>
              <a:t>como</a:t>
            </a:r>
            <a:r>
              <a:rPr lang="en-CA" sz="4000" dirty="0"/>
              <a:t> </a:t>
            </a:r>
            <a:r>
              <a:rPr lang="en-CA" sz="4000" dirty="0" err="1"/>
              <a:t>Guiador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44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fiel te quiero ser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﻿﻿﻿J. O. </a:t>
            </a:r>
            <a:r>
              <a:rPr lang="es-ES_tradnl" sz="1400" i="1" dirty="0" err="1"/>
              <a:t>Hillyer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tus</a:t>
            </a:r>
            <a:r>
              <a:rPr lang="en-CA" sz="4000" i="1" dirty="0"/>
              <a:t> pasos </a:t>
            </a:r>
            <a:r>
              <a:rPr lang="en-CA" sz="4000" i="1" dirty="0" err="1"/>
              <a:t>quiero</a:t>
            </a:r>
            <a:r>
              <a:rPr lang="en-CA" sz="4000" i="1" dirty="0"/>
              <a:t> </a:t>
            </a:r>
            <a:r>
              <a:rPr lang="en-CA" sz="4000" i="1" dirty="0" err="1"/>
              <a:t>seguir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cerca</a:t>
            </a:r>
            <a:r>
              <a:rPr lang="en-CA" sz="4000" i="1" dirty="0"/>
              <a:t> de </a:t>
            </a:r>
            <a:r>
              <a:rPr lang="en-CA" sz="4000" i="1" dirty="0" err="1"/>
              <a:t>Ti</a:t>
            </a:r>
            <a:r>
              <a:rPr lang="en-CA" sz="4000" i="1" dirty="0"/>
              <a:t>, </a:t>
            </a:r>
            <a:r>
              <a:rPr lang="en-CA" sz="4000" i="1" dirty="0" err="1"/>
              <a:t>cerca</a:t>
            </a:r>
            <a:r>
              <a:rPr lang="en-CA" sz="4000" i="1" dirty="0"/>
              <a:t> de </a:t>
            </a:r>
            <a:r>
              <a:rPr lang="en-CA" sz="4000" i="1" dirty="0" err="1"/>
              <a:t>Ti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si</a:t>
            </a:r>
            <a:r>
              <a:rPr lang="en-CA" sz="4000" i="1" dirty="0"/>
              <a:t> </a:t>
            </a:r>
            <a:r>
              <a:rPr lang="en-CA" sz="4000" i="1" dirty="0" err="1"/>
              <a:t>encuentro</a:t>
            </a:r>
            <a:r>
              <a:rPr lang="en-CA" sz="4000" i="1" dirty="0"/>
              <a:t> </a:t>
            </a:r>
            <a:r>
              <a:rPr lang="en-CA" sz="4000" i="1" dirty="0" err="1"/>
              <a:t>pruebas</a:t>
            </a:r>
            <a:r>
              <a:rPr lang="en-CA" sz="4000" i="1" dirty="0"/>
              <a:t> </a:t>
            </a:r>
            <a:r>
              <a:rPr lang="en-CA" sz="4000" i="1" dirty="0" err="1"/>
              <a:t>aquí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dame </a:t>
            </a:r>
            <a:r>
              <a:rPr lang="en-CA" sz="4000" i="1" dirty="0" err="1"/>
              <a:t>confianza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Ti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673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fiel te quiero ser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﻿﻿﻿J. O. </a:t>
            </a:r>
            <a:r>
              <a:rPr lang="es-ES_tradnl" sz="1400" i="1" dirty="0" err="1"/>
              <a:t>Hillyer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Cada</a:t>
            </a:r>
            <a:r>
              <a:rPr lang="en-CA" sz="4000" dirty="0"/>
              <a:t> día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cumplir</a:t>
            </a:r>
            <a:br>
              <a:rPr lang="en-CA" sz="4000" dirty="0"/>
            </a:b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,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servirte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humildad</a:t>
            </a:r>
            <a:r>
              <a:rPr lang="en-CA" sz="4000" dirty="0"/>
              <a:t>,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humildad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295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fiel te quiero ser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﻿﻿﻿J. O. </a:t>
            </a:r>
            <a:r>
              <a:rPr lang="es-ES_tradnl" sz="1400" i="1" dirty="0" err="1"/>
              <a:t>Hillyer</a:t>
            </a:r>
            <a:endParaRPr lang="es-ES_tradnl" sz="1400" i="1" dirty="0"/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tus</a:t>
            </a:r>
            <a:r>
              <a:rPr lang="en-CA" sz="4000" i="1" dirty="0"/>
              <a:t> pasos </a:t>
            </a:r>
            <a:r>
              <a:rPr lang="en-CA" sz="4000" i="1" dirty="0" err="1"/>
              <a:t>quiero</a:t>
            </a:r>
            <a:r>
              <a:rPr lang="en-CA" sz="4000" i="1" dirty="0"/>
              <a:t> </a:t>
            </a:r>
            <a:r>
              <a:rPr lang="en-CA" sz="4000" i="1" dirty="0" err="1"/>
              <a:t>seguir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cerca</a:t>
            </a:r>
            <a:r>
              <a:rPr lang="en-CA" sz="4000" i="1" dirty="0"/>
              <a:t> de </a:t>
            </a:r>
            <a:r>
              <a:rPr lang="en-CA" sz="4000" i="1" dirty="0" err="1"/>
              <a:t>Ti</a:t>
            </a:r>
            <a:r>
              <a:rPr lang="en-CA" sz="4000" i="1" dirty="0"/>
              <a:t>, </a:t>
            </a:r>
            <a:r>
              <a:rPr lang="en-CA" sz="4000" i="1" dirty="0" err="1"/>
              <a:t>cerca</a:t>
            </a:r>
            <a:r>
              <a:rPr lang="en-CA" sz="4000" i="1" dirty="0"/>
              <a:t> de </a:t>
            </a:r>
            <a:r>
              <a:rPr lang="en-CA" sz="4000" i="1" dirty="0" err="1"/>
              <a:t>Ti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y </a:t>
            </a:r>
            <a:r>
              <a:rPr lang="en-CA" sz="4000" i="1" dirty="0" err="1"/>
              <a:t>si</a:t>
            </a:r>
            <a:r>
              <a:rPr lang="en-CA" sz="4000" i="1" dirty="0"/>
              <a:t> </a:t>
            </a:r>
            <a:r>
              <a:rPr lang="en-CA" sz="4000" i="1" dirty="0" err="1"/>
              <a:t>encuentro</a:t>
            </a:r>
            <a:r>
              <a:rPr lang="en-CA" sz="4000" i="1" dirty="0"/>
              <a:t> </a:t>
            </a:r>
            <a:r>
              <a:rPr lang="en-CA" sz="4000" i="1" dirty="0" err="1"/>
              <a:t>pruebas</a:t>
            </a:r>
            <a:r>
              <a:rPr lang="en-CA" sz="4000" i="1" dirty="0"/>
              <a:t> </a:t>
            </a:r>
            <a:r>
              <a:rPr lang="en-CA" sz="4000" i="1" dirty="0" err="1"/>
              <a:t>aquí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dame </a:t>
            </a:r>
            <a:r>
              <a:rPr lang="en-CA" sz="4000" i="1" dirty="0" err="1"/>
              <a:t>confianza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Ti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620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389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26</cp:revision>
  <dcterms:created xsi:type="dcterms:W3CDTF">2021-10-09T20:00:20Z</dcterms:created>
  <dcterms:modified xsi:type="dcterms:W3CDTF">2021-10-28T21:45:20Z</dcterms:modified>
</cp:coreProperties>
</file>