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7" r:id="rId5"/>
    <p:sldId id="265" r:id="rId6"/>
    <p:sldId id="268" r:id="rId7"/>
    <p:sldId id="266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Cristo </a:t>
            </a:r>
            <a:r>
              <a:rPr lang="en-CA" sz="4000" dirty="0" err="1"/>
              <a:t>está</a:t>
            </a:r>
            <a:r>
              <a:rPr lang="en-CA" sz="4000" dirty="0"/>
              <a:t> </a:t>
            </a:r>
            <a:r>
              <a:rPr lang="en-CA" sz="4000" dirty="0" err="1"/>
              <a:t>buscando</a:t>
            </a:r>
            <a:r>
              <a:rPr lang="en-CA" sz="4000" dirty="0"/>
              <a:t> </a:t>
            </a:r>
            <a:r>
              <a:rPr lang="en-CA" sz="4000" dirty="0" err="1"/>
              <a:t>obreros</a:t>
            </a:r>
            <a:r>
              <a:rPr lang="en-CA" sz="4000" dirty="0"/>
              <a:t> hoy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quieran</a:t>
            </a:r>
            <a:r>
              <a:rPr lang="en-CA" sz="4000" dirty="0"/>
              <a:t> </a:t>
            </a:r>
            <a:r>
              <a:rPr lang="en-CA" sz="4000" dirty="0" err="1"/>
              <a:t>ir</a:t>
            </a:r>
            <a:r>
              <a:rPr lang="en-CA" sz="4000" dirty="0"/>
              <a:t> con </a:t>
            </a:r>
            <a:r>
              <a:rPr lang="en-CA" sz="4000" dirty="0" err="1"/>
              <a:t>Él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¿</a:t>
            </a:r>
            <a:r>
              <a:rPr lang="en-CA" sz="4000" dirty="0" err="1"/>
              <a:t>Quién</a:t>
            </a:r>
            <a:r>
              <a:rPr lang="en-CA" sz="4000" dirty="0"/>
              <a:t> </a:t>
            </a:r>
            <a:r>
              <a:rPr lang="en-CA" sz="4000" dirty="0" err="1"/>
              <a:t>dirá</a:t>
            </a:r>
            <a:r>
              <a:rPr lang="en-CA" sz="4000" dirty="0"/>
              <a:t>: “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contigo</a:t>
            </a:r>
            <a:r>
              <a:rPr lang="en-CA" sz="4000" dirty="0"/>
              <a:t> </a:t>
            </a:r>
            <a:r>
              <a:rPr lang="en-CA" sz="4000" dirty="0" err="1"/>
              <a:t>voy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serte</a:t>
            </a:r>
            <a:r>
              <a:rPr lang="en-CA" sz="4000" dirty="0"/>
              <a:t> </a:t>
            </a:r>
            <a:r>
              <a:rPr lang="en-CA" sz="4000" dirty="0" err="1"/>
              <a:t>fiel</a:t>
            </a:r>
            <a:r>
              <a:rPr lang="en-CA" sz="4000" dirty="0"/>
              <a:t>?”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¡Oh! </a:t>
            </a:r>
            <a:r>
              <a:rPr lang="en-CA" sz="4000" i="1" dirty="0" err="1"/>
              <a:t>Señor</a:t>
            </a:r>
            <a:r>
              <a:rPr lang="en-CA" sz="4000" i="1" dirty="0"/>
              <a:t>, es </a:t>
            </a:r>
            <a:r>
              <a:rPr lang="en-CA" sz="4000" i="1" dirty="0" err="1"/>
              <a:t>mucha</a:t>
            </a:r>
            <a:r>
              <a:rPr lang="en-CA" sz="4000" i="1" dirty="0"/>
              <a:t> la labor,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faltan</a:t>
            </a:r>
            <a:r>
              <a:rPr lang="en-CA" sz="4000" i="1" dirty="0"/>
              <a:t> </a:t>
            </a:r>
            <a:r>
              <a:rPr lang="en-CA" sz="4000" i="1" dirty="0" err="1"/>
              <a:t>ya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danos</a:t>
            </a:r>
            <a:r>
              <a:rPr lang="en-CA" sz="4000" i="1" dirty="0"/>
              <a:t> luz, </a:t>
            </a:r>
            <a:r>
              <a:rPr lang="en-CA" sz="4000" i="1" dirty="0" err="1"/>
              <a:t>ardiente</a:t>
            </a:r>
            <a:r>
              <a:rPr lang="en-CA" sz="4000" i="1" dirty="0"/>
              <a:t> </a:t>
            </a:r>
            <a:r>
              <a:rPr lang="en-CA" sz="4000" i="1" dirty="0" err="1"/>
              <a:t>fe</a:t>
            </a:r>
            <a:r>
              <a:rPr lang="en-CA" sz="4000" i="1" dirty="0"/>
              <a:t> y valor,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habrá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545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/>
              <a:t>Cristo </a:t>
            </a:r>
            <a:r>
              <a:rPr lang="en-CA" sz="4000" dirty="0" err="1"/>
              <a:t>quiere</a:t>
            </a:r>
            <a:r>
              <a:rPr lang="en-CA" sz="4000" dirty="0"/>
              <a:t> </a:t>
            </a:r>
            <a:r>
              <a:rPr lang="en-CA" sz="4000" dirty="0" err="1"/>
              <a:t>mensajeros</a:t>
            </a:r>
            <a:r>
              <a:rPr lang="en-CA" sz="4000" dirty="0"/>
              <a:t> hoy,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anuncien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verdad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¿</a:t>
            </a:r>
            <a:r>
              <a:rPr lang="en-CA" sz="4000" dirty="0" err="1"/>
              <a:t>Quién</a:t>
            </a:r>
            <a:r>
              <a:rPr lang="en-CA" sz="4000" dirty="0"/>
              <a:t> </a:t>
            </a:r>
            <a:r>
              <a:rPr lang="en-CA" sz="4000" dirty="0" err="1"/>
              <a:t>dirá</a:t>
            </a:r>
            <a:r>
              <a:rPr lang="en-CA" sz="4000" dirty="0"/>
              <a:t>: “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listo</a:t>
            </a:r>
            <a:r>
              <a:rPr lang="en-CA" sz="4000" dirty="0"/>
              <a:t> </a:t>
            </a:r>
            <a:r>
              <a:rPr lang="en-CA" sz="4000" dirty="0" err="1"/>
              <a:t>estoy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haré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?”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35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¡Oh! </a:t>
            </a:r>
            <a:r>
              <a:rPr lang="en-CA" sz="4000" i="1" dirty="0" err="1"/>
              <a:t>Señor</a:t>
            </a:r>
            <a:r>
              <a:rPr lang="en-CA" sz="4000" i="1" dirty="0"/>
              <a:t>, es </a:t>
            </a:r>
            <a:r>
              <a:rPr lang="en-CA" sz="4000" i="1" dirty="0" err="1"/>
              <a:t>mucha</a:t>
            </a:r>
            <a:r>
              <a:rPr lang="en-CA" sz="4000" i="1" dirty="0"/>
              <a:t> la labor,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faltan</a:t>
            </a:r>
            <a:r>
              <a:rPr lang="en-CA" sz="4000" i="1" dirty="0"/>
              <a:t> </a:t>
            </a:r>
            <a:r>
              <a:rPr lang="en-CA" sz="4000" i="1" dirty="0" err="1"/>
              <a:t>ya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danos</a:t>
            </a:r>
            <a:r>
              <a:rPr lang="en-CA" sz="4000" i="1" dirty="0"/>
              <a:t> luz, </a:t>
            </a:r>
            <a:r>
              <a:rPr lang="en-CA" sz="4000" i="1" dirty="0" err="1"/>
              <a:t>ardiente</a:t>
            </a:r>
            <a:r>
              <a:rPr lang="en-CA" sz="4000" i="1" dirty="0"/>
              <a:t> </a:t>
            </a:r>
            <a:r>
              <a:rPr lang="en-CA" sz="4000" i="1" dirty="0" err="1"/>
              <a:t>fe</a:t>
            </a:r>
            <a:r>
              <a:rPr lang="en-CA" sz="4000" i="1" dirty="0"/>
              <a:t> y valor,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habrá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69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Hay </a:t>
            </a:r>
            <a:r>
              <a:rPr lang="en-CA" sz="4000" dirty="0" err="1"/>
              <a:t>lugar</a:t>
            </a:r>
            <a:r>
              <a:rPr lang="en-CA" sz="4000" dirty="0"/>
              <a:t> </a:t>
            </a:r>
            <a:r>
              <a:rPr lang="en-CA" sz="4000" dirty="0" err="1"/>
              <a:t>si</a:t>
            </a:r>
            <a:r>
              <a:rPr lang="en-CA" sz="4000" dirty="0"/>
              <a:t> </a:t>
            </a:r>
            <a:r>
              <a:rPr lang="en-CA" sz="4000" dirty="0" err="1"/>
              <a:t>quieres</a:t>
            </a:r>
            <a:r>
              <a:rPr lang="en-CA" sz="4000" dirty="0"/>
              <a:t> </a:t>
            </a:r>
            <a:r>
              <a:rPr lang="en-CA" sz="4000" dirty="0" err="1"/>
              <a:t>trabajar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 Cristo </a:t>
            </a:r>
            <a:r>
              <a:rPr lang="en-CA" sz="4000" dirty="0" err="1"/>
              <a:t>en</a:t>
            </a:r>
            <a:r>
              <a:rPr lang="en-CA" sz="4000" dirty="0"/>
              <a:t> la labor;</a:t>
            </a:r>
            <a:br>
              <a:rPr lang="en-CA" sz="4000" dirty="0"/>
            </a:br>
            <a:r>
              <a:rPr lang="en-CA" sz="4000" dirty="0" err="1"/>
              <a:t>puedes</a:t>
            </a:r>
            <a:r>
              <a:rPr lang="en-CA" sz="4000" dirty="0"/>
              <a:t> de </a:t>
            </a:r>
            <a:r>
              <a:rPr lang="en-CA" sz="4000" dirty="0" err="1"/>
              <a:t>su</a:t>
            </a:r>
            <a:r>
              <a:rPr lang="en-CA" sz="4000" dirty="0"/>
              <a:t> gloria 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hablar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bondad</a:t>
            </a:r>
            <a:r>
              <a:rPr lang="en-CA" sz="4000" dirty="0"/>
              <a:t> y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67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¡Oh! </a:t>
            </a:r>
            <a:r>
              <a:rPr lang="en-CA" sz="4000" i="1" dirty="0" err="1"/>
              <a:t>Señor</a:t>
            </a:r>
            <a:r>
              <a:rPr lang="en-CA" sz="4000" i="1" dirty="0"/>
              <a:t>, es </a:t>
            </a:r>
            <a:r>
              <a:rPr lang="en-CA" sz="4000" i="1" dirty="0" err="1"/>
              <a:t>mucha</a:t>
            </a:r>
            <a:r>
              <a:rPr lang="en-CA" sz="4000" i="1" dirty="0"/>
              <a:t> la labor,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faltan</a:t>
            </a:r>
            <a:r>
              <a:rPr lang="en-CA" sz="4000" i="1" dirty="0"/>
              <a:t> </a:t>
            </a:r>
            <a:r>
              <a:rPr lang="en-CA" sz="4000" i="1" dirty="0" err="1"/>
              <a:t>ya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danos</a:t>
            </a:r>
            <a:r>
              <a:rPr lang="en-CA" sz="4000" i="1" dirty="0"/>
              <a:t> luz, </a:t>
            </a:r>
            <a:r>
              <a:rPr lang="en-CA" sz="4000" i="1" dirty="0" err="1"/>
              <a:t>ardiente</a:t>
            </a:r>
            <a:r>
              <a:rPr lang="en-CA" sz="4000" i="1" dirty="0"/>
              <a:t> </a:t>
            </a:r>
            <a:r>
              <a:rPr lang="en-CA" sz="4000" i="1" dirty="0" err="1"/>
              <a:t>fe</a:t>
            </a:r>
            <a:r>
              <a:rPr lang="en-CA" sz="4000" i="1" dirty="0"/>
              <a:t> y valor,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habrá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51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/>
              <a:t>¿Vives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salvado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Jesús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amor </a:t>
            </a:r>
            <a:r>
              <a:rPr lang="en-CA" sz="4000" dirty="0" err="1"/>
              <a:t>conoces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?</a:t>
            </a:r>
            <a:br>
              <a:rPr lang="en-CA" sz="4000" dirty="0"/>
            </a:br>
            <a:r>
              <a:rPr lang="en-CA" sz="4000" dirty="0"/>
              <a:t>¡Habla </a:t>
            </a:r>
            <a:r>
              <a:rPr lang="en-CA" sz="4000" dirty="0" err="1"/>
              <a:t>pues</a:t>
            </a:r>
            <a:r>
              <a:rPr lang="en-CA" sz="4000" dirty="0"/>
              <a:t>, </a:t>
            </a:r>
            <a:r>
              <a:rPr lang="en-CA" sz="4000" dirty="0" err="1"/>
              <a:t>anuncia</a:t>
            </a:r>
            <a:r>
              <a:rPr lang="en-CA" sz="4000" dirty="0"/>
              <a:t> que </a:t>
            </a:r>
            <a:r>
              <a:rPr lang="en-CA" sz="4000" dirty="0" err="1"/>
              <a:t>en</a:t>
            </a:r>
            <a:r>
              <a:rPr lang="en-CA" sz="4000" dirty="0"/>
              <a:t> la luz</a:t>
            </a:r>
            <a:br>
              <a:rPr lang="en-CA" sz="4000" dirty="0"/>
            </a:br>
            <a:r>
              <a:rPr lang="en-CA" sz="4000" dirty="0"/>
              <a:t>de Cristo vives </a:t>
            </a:r>
            <a:r>
              <a:rPr lang="en-CA" sz="4000" dirty="0" err="1"/>
              <a:t>ya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066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está buscando obreros hoy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O.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¡Oh! </a:t>
            </a:r>
            <a:r>
              <a:rPr lang="en-CA" sz="4000" i="1" dirty="0" err="1"/>
              <a:t>Señor</a:t>
            </a:r>
            <a:r>
              <a:rPr lang="en-CA" sz="4000" i="1" dirty="0"/>
              <a:t>, es </a:t>
            </a:r>
            <a:r>
              <a:rPr lang="en-CA" sz="4000" i="1" dirty="0" err="1"/>
              <a:t>mucha</a:t>
            </a:r>
            <a:r>
              <a:rPr lang="en-CA" sz="4000" i="1" dirty="0"/>
              <a:t> la labor,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faltan</a:t>
            </a:r>
            <a:r>
              <a:rPr lang="en-CA" sz="4000" i="1" dirty="0"/>
              <a:t> </a:t>
            </a:r>
            <a:r>
              <a:rPr lang="en-CA" sz="4000" i="1" dirty="0" err="1"/>
              <a:t>ya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danos</a:t>
            </a:r>
            <a:r>
              <a:rPr lang="en-CA" sz="4000" i="1" dirty="0"/>
              <a:t> luz, </a:t>
            </a:r>
            <a:r>
              <a:rPr lang="en-CA" sz="4000" i="1" dirty="0" err="1"/>
              <a:t>ardiente</a:t>
            </a:r>
            <a:r>
              <a:rPr lang="en-CA" sz="4000" i="1" dirty="0"/>
              <a:t> </a:t>
            </a:r>
            <a:r>
              <a:rPr lang="en-CA" sz="4000" i="1" dirty="0" err="1"/>
              <a:t>fe</a:t>
            </a:r>
            <a:r>
              <a:rPr lang="en-CA" sz="4000" i="1" dirty="0"/>
              <a:t> y valor,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obreros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habrá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066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1413</TotalTime>
  <Words>416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30</cp:revision>
  <dcterms:created xsi:type="dcterms:W3CDTF">2022-05-23T20:34:02Z</dcterms:created>
  <dcterms:modified xsi:type="dcterms:W3CDTF">2022-07-11T16:51:14Z</dcterms:modified>
</cp:coreProperties>
</file>