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 mi dulce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 L. Thompson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2065140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Cristo es mi dulce Salvador,</a:t>
            </a:r>
            <a:br>
              <a:rPr lang="en-US" sz="4000" dirty="0"/>
            </a:br>
            <a:r>
              <a:rPr lang="en-US" sz="4000" dirty="0"/>
              <a:t>mi bien, mi </a:t>
            </a:r>
            <a:r>
              <a:rPr lang="en-US" sz="4000" dirty="0" err="1"/>
              <a:t>paz</a:t>
            </a:r>
            <a:r>
              <a:rPr lang="en-US" sz="4000" dirty="0"/>
              <a:t>, mi luz;</a:t>
            </a:r>
            <a:br>
              <a:rPr lang="en-US" sz="4000" dirty="0"/>
            </a:br>
            <a:r>
              <a:rPr lang="en-US" sz="4000" dirty="0" err="1"/>
              <a:t>mostrome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infinito</a:t>
            </a:r>
            <a:r>
              <a:rPr lang="en-US" sz="4000" dirty="0"/>
              <a:t> amor</a:t>
            </a:r>
            <a:br>
              <a:rPr lang="en-US" sz="4000" dirty="0"/>
            </a:br>
            <a:r>
              <a:rPr lang="en-US" sz="4000" dirty="0" err="1"/>
              <a:t>muriendo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dura </a:t>
            </a:r>
            <a:r>
              <a:rPr lang="en-US" sz="4000" dirty="0" err="1"/>
              <a:t>cruz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DFE8A-09B2-C2CA-CA32-0870C400E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3971ABC-F4E9-788E-E1CE-FAF6137E7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AD934-CD9D-3EF3-4F27-876CB4FBAC9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2E2693C-0078-F21F-585A-48607439201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1A2FFD-99A5-3B92-49EC-E3E43191883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 mi dulce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D06772-39F9-629A-44E1-90DD2D32D50B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 L. Thompson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17775A-4691-C953-7120-62618DC18694}"/>
              </a:ext>
            </a:extLst>
          </p:cNvPr>
          <p:cNvSpPr/>
          <p:nvPr/>
        </p:nvSpPr>
        <p:spPr>
          <a:xfrm>
            <a:off x="1714498" y="2065140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  <a:br>
              <a:rPr lang="en-US" sz="4000" dirty="0"/>
            </a:br>
            <a:r>
              <a:rPr lang="en-US" sz="4000" dirty="0"/>
              <a:t>Cuando </a:t>
            </a:r>
            <a:r>
              <a:rPr lang="en-US" sz="4000" dirty="0" err="1"/>
              <a:t>estoy</a:t>
            </a:r>
            <a:r>
              <a:rPr lang="en-US" sz="4000" dirty="0"/>
              <a:t> triste </a:t>
            </a:r>
            <a:r>
              <a:rPr lang="en-US" sz="4000" dirty="0" err="1"/>
              <a:t>encuentro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br>
              <a:rPr lang="en-US" sz="4000" dirty="0"/>
            </a:br>
            <a:r>
              <a:rPr lang="en-US" sz="4000" dirty="0" err="1"/>
              <a:t>Consolador</a:t>
            </a:r>
            <a:r>
              <a:rPr lang="en-US" sz="4000" dirty="0"/>
              <a:t> y amigo </a:t>
            </a:r>
            <a:r>
              <a:rPr lang="en-US" sz="4000" dirty="0" err="1"/>
              <a:t>fiel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Consolador</a:t>
            </a:r>
            <a:r>
              <a:rPr lang="en-US" sz="4000" dirty="0"/>
              <a:t>, amigo </a:t>
            </a:r>
            <a:r>
              <a:rPr lang="en-US" sz="4000" dirty="0" err="1"/>
              <a:t>fiel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es Jesús.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B84C37-7408-EBE6-0097-522101ACD0E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234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14984-FBF8-2343-D4FF-AF7D7C6CB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A45D243-F49A-C4AB-29F4-DE86486F4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DEEECF-973A-AD34-9C5C-70A3A2B5D08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CD9DA17-36B3-FEE3-23B7-9030EE61976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3B860-40AC-9B49-C51A-219B31BD02AD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 mi dulce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B17A8-00F6-489A-C1B1-F1EFD7C3775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 L. Thompson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C597B4-61E1-A007-6383-D17C25154EDA}"/>
              </a:ext>
            </a:extLst>
          </p:cNvPr>
          <p:cNvSpPr/>
          <p:nvPr/>
        </p:nvSpPr>
        <p:spPr>
          <a:xfrm>
            <a:off x="1714498" y="2065140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US" sz="4000" dirty="0"/>
            </a:br>
            <a:r>
              <a:rPr lang="en-US" sz="4000" dirty="0"/>
              <a:t>Cristo es mi dulce Salvador;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sangre</a:t>
            </a:r>
            <a:r>
              <a:rPr lang="en-US" sz="4000" dirty="0"/>
              <a:t> me </a:t>
            </a:r>
            <a:r>
              <a:rPr lang="en-US" sz="4000" dirty="0" err="1"/>
              <a:t>compró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con sus </a:t>
            </a:r>
            <a:r>
              <a:rPr lang="en-US" sz="4000" dirty="0" err="1"/>
              <a:t>heridas</a:t>
            </a:r>
            <a:r>
              <a:rPr lang="en-US" sz="4000" dirty="0"/>
              <a:t> y dolor,</a:t>
            </a:r>
            <a:br>
              <a:rPr lang="en-US" sz="4000" dirty="0"/>
            </a:br>
            <a:r>
              <a:rPr lang="en-US" sz="4000" dirty="0"/>
              <a:t>perfecta </a:t>
            </a:r>
            <a:r>
              <a:rPr lang="en-US" sz="4000" dirty="0" err="1"/>
              <a:t>paz</a:t>
            </a:r>
            <a:r>
              <a:rPr lang="en-US" sz="4000" dirty="0"/>
              <a:t> me </a:t>
            </a:r>
            <a:r>
              <a:rPr lang="en-US" sz="4000" dirty="0" err="1"/>
              <a:t>dio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26D774-059E-926F-F24D-68CA9413D8F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229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73DA9-067E-47BD-8EA8-61E7B01DB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3CC47A1-FBF3-BCAA-749A-8C8572AB2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0A5D1D-2AD7-9E32-C5DC-AB86AE9882E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1E08C8D-0A04-DED3-7A01-8677D6E1C9D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E8A7CD-6289-ED0A-3D12-50225A4CABF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 mi dulce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33F893-534E-78D6-21B2-DF9313BD7E8B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 L. Thompson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39FA9D-94F0-8D47-FE13-8C7E97F9D074}"/>
              </a:ext>
            </a:extLst>
          </p:cNvPr>
          <p:cNvSpPr/>
          <p:nvPr/>
        </p:nvSpPr>
        <p:spPr>
          <a:xfrm>
            <a:off x="1714498" y="2065140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  <a:br>
              <a:rPr lang="en-US" sz="4000" dirty="0"/>
            </a:br>
            <a:r>
              <a:rPr lang="en-US" sz="4000" dirty="0"/>
              <a:t>Dicha </a:t>
            </a:r>
            <a:r>
              <a:rPr lang="en-US" sz="4000" dirty="0" err="1"/>
              <a:t>inmortal</a:t>
            </a:r>
            <a:r>
              <a:rPr lang="en-US" sz="4000" dirty="0"/>
              <a:t> </a:t>
            </a:r>
            <a:r>
              <a:rPr lang="en-US" sz="4000" dirty="0" err="1"/>
              <a:t>allá</a:t>
            </a:r>
            <a:r>
              <a:rPr lang="en-US" sz="4000" dirty="0"/>
              <a:t> </a:t>
            </a:r>
            <a:r>
              <a:rPr lang="en-US" sz="4000" dirty="0" err="1"/>
              <a:t>tendré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con Cristo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reinaré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dicha</a:t>
            </a:r>
            <a:r>
              <a:rPr lang="en-US" sz="4000" dirty="0"/>
              <a:t> </a:t>
            </a:r>
            <a:r>
              <a:rPr lang="en-US" sz="4000" dirty="0" err="1"/>
              <a:t>inmortal</a:t>
            </a:r>
            <a:r>
              <a:rPr lang="en-US" sz="4000" dirty="0"/>
              <a:t> </a:t>
            </a:r>
            <a:r>
              <a:rPr lang="en-US" sz="4000" dirty="0" err="1"/>
              <a:t>allá</a:t>
            </a:r>
            <a:r>
              <a:rPr lang="en-US" sz="4000" dirty="0"/>
              <a:t> </a:t>
            </a:r>
            <a:r>
              <a:rPr lang="en-US" sz="4000" dirty="0" err="1"/>
              <a:t>tendré</a:t>
            </a:r>
            <a:br>
              <a:rPr lang="en-US" sz="4000" dirty="0"/>
            </a:br>
            <a:r>
              <a:rPr lang="en-US" sz="4000" dirty="0"/>
              <a:t>con Jesús.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346C36-A3FD-5BF7-43D5-71563CA2565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601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FCEDA-2D10-B758-690B-174ECEF26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30D0EE3-634D-C83B-3DFF-8ADDFB32D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429FD4-D331-AC74-3EF0-37A9AF68A79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99CE3A3-A8A0-5BF8-6D95-51CA5909FDE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1BE8E0-1B3D-8162-A2FD-04A16A5550D5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 mi dulce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B5FFA8-79D0-AA99-DC41-C822EA51F3C3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 L. Thompson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A396D8-2711-B856-DB93-D36EC1C2E429}"/>
              </a:ext>
            </a:extLst>
          </p:cNvPr>
          <p:cNvSpPr/>
          <p:nvPr/>
        </p:nvSpPr>
        <p:spPr>
          <a:xfrm>
            <a:off x="1714498" y="2065140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US" sz="4000" dirty="0"/>
            </a:br>
            <a:r>
              <a:rPr lang="en-US" sz="4000" dirty="0"/>
              <a:t>Cristo es mi dulce Salvador,</a:t>
            </a:r>
            <a:br>
              <a:rPr lang="en-US" sz="4000" dirty="0"/>
            </a:br>
            <a:r>
              <a:rPr lang="en-US" sz="4000" dirty="0"/>
              <a:t>mi </a:t>
            </a:r>
            <a:r>
              <a:rPr lang="en-US" sz="4000" dirty="0" err="1"/>
              <a:t>eterno</a:t>
            </a:r>
            <a:r>
              <a:rPr lang="en-US" sz="4000" dirty="0"/>
              <a:t> Redentor;</a:t>
            </a:r>
            <a:br>
              <a:rPr lang="en-US" sz="4000" dirty="0"/>
            </a:br>
            <a:r>
              <a:rPr lang="en-US" sz="4000" dirty="0"/>
              <a:t>¡oh! </a:t>
            </a:r>
            <a:r>
              <a:rPr lang="en-US" sz="4000" dirty="0" err="1"/>
              <a:t>nunca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podré</a:t>
            </a:r>
            <a:r>
              <a:rPr lang="en-US" sz="4000" dirty="0"/>
              <a:t> </a:t>
            </a:r>
            <a:r>
              <a:rPr lang="en-US" sz="4000" dirty="0" err="1"/>
              <a:t>pagar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deuda</a:t>
            </a:r>
            <a:r>
              <a:rPr lang="en-US" sz="4000" dirty="0"/>
              <a:t> de </a:t>
            </a:r>
            <a:r>
              <a:rPr lang="en-US" sz="4000" dirty="0" err="1"/>
              <a:t>su</a:t>
            </a:r>
            <a:r>
              <a:rPr lang="en-US" sz="4000" dirty="0"/>
              <a:t>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79CBEA-F6F5-DFEB-444A-70E4BAE04E8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64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42470-5A11-6731-CEC8-2236AE0FF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38C5F4D-CC36-A428-D627-4D28AF415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69706C-9892-6D27-2568-B9039CA4602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62013-264F-2B68-C7E2-7F68EDB4D59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2FFCC9-2222-2849-8B59-A6D8C04065D8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 mi dulce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7505DF-3922-76F8-03E6-AFC91FB3E237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 L. Thompson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709F92-92CD-A6DA-E185-EAA002FE6A3E}"/>
              </a:ext>
            </a:extLst>
          </p:cNvPr>
          <p:cNvSpPr/>
          <p:nvPr/>
        </p:nvSpPr>
        <p:spPr>
          <a:xfrm>
            <a:off x="1714498" y="2065140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  <a:br>
              <a:rPr lang="en-US" sz="4000" dirty="0"/>
            </a:br>
            <a:r>
              <a:rPr lang="en-US" sz="4000" dirty="0"/>
              <a:t>Le </a:t>
            </a:r>
            <a:r>
              <a:rPr lang="en-US" sz="4000" dirty="0" err="1"/>
              <a:t>seguiré</a:t>
            </a:r>
            <a:r>
              <a:rPr lang="en-US" sz="4000" dirty="0"/>
              <a:t>, </a:t>
            </a:r>
            <a:r>
              <a:rPr lang="en-US" sz="4000" dirty="0" err="1"/>
              <a:t>pues</a:t>
            </a:r>
            <a:r>
              <a:rPr lang="en-US" sz="4000" dirty="0"/>
              <a:t>, </a:t>
            </a:r>
            <a:r>
              <a:rPr lang="en-US" sz="4000" dirty="0" err="1"/>
              <a:t>en</a:t>
            </a:r>
            <a:r>
              <a:rPr lang="en-US" sz="4000" dirty="0"/>
              <a:t> la luz;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temeré</a:t>
            </a:r>
            <a:r>
              <a:rPr lang="en-US" sz="4000" dirty="0"/>
              <a:t> </a:t>
            </a:r>
            <a:r>
              <a:rPr lang="en-US" sz="4000" dirty="0" err="1"/>
              <a:t>llevar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cruz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temeré</a:t>
            </a:r>
            <a:r>
              <a:rPr lang="en-US" sz="4000" dirty="0"/>
              <a:t> </a:t>
            </a:r>
            <a:r>
              <a:rPr lang="en-US" sz="4000" dirty="0" err="1"/>
              <a:t>llevar</a:t>
            </a:r>
            <a:r>
              <a:rPr lang="en-US" sz="4000" dirty="0"/>
              <a:t> la </a:t>
            </a:r>
            <a:r>
              <a:rPr lang="en-US" sz="4000" dirty="0" err="1"/>
              <a:t>cruz</a:t>
            </a:r>
            <a:br>
              <a:rPr lang="en-US" sz="4000" dirty="0"/>
            </a:br>
            <a:r>
              <a:rPr lang="en-US" sz="4000" dirty="0"/>
              <a:t>de Jesús.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2754EF-EABF-EAFF-E09D-D7795BC3D17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729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E7F47-228D-2A9B-AE6C-5059E5BC3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550F669-FAA0-5FD1-0D76-5128DFAF5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B6E8B9-65BF-2BB6-4570-1BA6D6B26C6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B2AADB7-A14C-B56A-FBA8-0FFF658E0B0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DB6B54-368A-CEDD-486B-068156E279A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 mi dulce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9B727C-2D25-0513-DA4D-D09B82CEB41A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 L. Thompson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44C6A3-BFDD-36EF-7061-7A296BB8879D}"/>
              </a:ext>
            </a:extLst>
          </p:cNvPr>
          <p:cNvSpPr/>
          <p:nvPr/>
        </p:nvSpPr>
        <p:spPr>
          <a:xfrm>
            <a:off x="1714498" y="2065140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US" sz="4000" dirty="0"/>
            </a:br>
            <a:r>
              <a:rPr lang="en-US" sz="4000" dirty="0"/>
              <a:t>Cristo es mi dulce Salvador,</a:t>
            </a:r>
            <a:br>
              <a:rPr lang="en-US" sz="4000" dirty="0"/>
            </a:b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salvado</a:t>
            </a:r>
            <a:r>
              <a:rPr lang="en-US" sz="4000" dirty="0"/>
              <a:t> soy,</a:t>
            </a:r>
            <a:br>
              <a:rPr lang="en-US" sz="4000" dirty="0"/>
            </a:br>
            <a:r>
              <a:rPr lang="en-US" sz="4000" dirty="0"/>
              <a:t>la Roca de la </a:t>
            </a:r>
            <a:r>
              <a:rPr lang="en-US" sz="4000" dirty="0" err="1"/>
              <a:t>Eternidad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quien</a:t>
            </a:r>
            <a:r>
              <a:rPr lang="en-US" sz="4000" dirty="0"/>
              <a:t> </a:t>
            </a:r>
            <a:r>
              <a:rPr lang="en-US" sz="4000" dirty="0" err="1"/>
              <a:t>seguro</a:t>
            </a:r>
            <a:r>
              <a:rPr lang="en-US" sz="4000" dirty="0"/>
              <a:t> </a:t>
            </a:r>
            <a:r>
              <a:rPr lang="en-US" sz="4000" dirty="0" err="1"/>
              <a:t>estoy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0E53F0-9332-BC8B-9669-1BCD62A22F6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669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C887E-BCBC-4E0F-4885-8D7EE62C0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D00AE5F-B2C8-22DB-993D-33DB18B4B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152454-56FA-47C7-3EEF-45598994FEC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AB9B4B9-0E14-FA71-246D-0DDA4818814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DD139E-F423-2068-C319-E32B20907E90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Cristo es mi dulce Salvador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72D273-2145-A513-EC23-B5126A030216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Will L. Thompson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S. D. </a:t>
            </a:r>
            <a:r>
              <a:rPr lang="es-ES_tradnl" i="1" dirty="0" err="1"/>
              <a:t>Athans</a:t>
            </a:r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2EFD4B-F967-E0D0-B451-9D84B0114C4C}"/>
              </a:ext>
            </a:extLst>
          </p:cNvPr>
          <p:cNvSpPr/>
          <p:nvPr/>
        </p:nvSpPr>
        <p:spPr>
          <a:xfrm>
            <a:off x="1714498" y="2065140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  <a:br>
              <a:rPr lang="en-US" sz="4000" dirty="0"/>
            </a:br>
            <a:r>
              <a:rPr lang="en-US" sz="4000" dirty="0"/>
              <a:t>Gloria </a:t>
            </a:r>
            <a:r>
              <a:rPr lang="en-US" sz="4000" dirty="0" err="1"/>
              <a:t>inmortal</a:t>
            </a:r>
            <a:r>
              <a:rPr lang="en-US" sz="4000" dirty="0"/>
              <a:t> </a:t>
            </a:r>
            <a:r>
              <a:rPr lang="en-US" sz="4000" dirty="0" err="1"/>
              <a:t>allá</a:t>
            </a:r>
            <a:r>
              <a:rPr lang="en-US" sz="4000" dirty="0"/>
              <a:t> </a:t>
            </a:r>
            <a:r>
              <a:rPr lang="en-US" sz="4000" dirty="0" err="1"/>
              <a:t>tendré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con Cristo </a:t>
            </a: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reinaré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gloria </a:t>
            </a:r>
            <a:r>
              <a:rPr lang="en-US" sz="4000" dirty="0" err="1"/>
              <a:t>inmortal</a:t>
            </a:r>
            <a:r>
              <a:rPr lang="en-US" sz="4000" dirty="0"/>
              <a:t> </a:t>
            </a:r>
            <a:r>
              <a:rPr lang="en-US" sz="4000" dirty="0" err="1"/>
              <a:t>allá</a:t>
            </a:r>
            <a:r>
              <a:rPr lang="en-US" sz="4000" dirty="0"/>
              <a:t> </a:t>
            </a:r>
            <a:r>
              <a:rPr lang="en-US" sz="4000" dirty="0" err="1"/>
              <a:t>tendré</a:t>
            </a:r>
            <a:br>
              <a:rPr lang="en-US" sz="4000" dirty="0"/>
            </a:br>
            <a:r>
              <a:rPr lang="en-US" sz="4000" dirty="0"/>
              <a:t>con Jesús.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B76F5A-D034-0DDB-EFFF-E8CFA5653AB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07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</TotalTime>
  <Words>398</Words>
  <Application>Microsoft Macintosh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13</cp:revision>
  <dcterms:created xsi:type="dcterms:W3CDTF">2025-09-15T20:15:43Z</dcterms:created>
  <dcterms:modified xsi:type="dcterms:W3CDTF">2025-10-16T18:23:03Z</dcterms:modified>
</cp:coreProperties>
</file>