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4" r:id="rId3"/>
    <p:sldId id="285" r:id="rId4"/>
    <p:sldId id="286" r:id="rId5"/>
    <p:sldId id="287" r:id="rId6"/>
    <p:sldId id="28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Cristianos hoy cantad a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86042"/>
            <a:ext cx="8763001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Cristianos</a:t>
            </a:r>
            <a:r>
              <a:rPr lang="en-CA" sz="4000" dirty="0"/>
              <a:t>, hoy </a:t>
            </a:r>
            <a:r>
              <a:rPr lang="en-CA" sz="4000" dirty="0" err="1"/>
              <a:t>cantad</a:t>
            </a:r>
            <a:r>
              <a:rPr lang="en-CA" sz="4000" dirty="0"/>
              <a:t> a Dios</a:t>
            </a:r>
            <a:br>
              <a:rPr lang="en-CA" sz="4000" dirty="0"/>
            </a:br>
            <a:r>
              <a:rPr lang="en-CA" sz="4000" dirty="0"/>
              <a:t>con alma, </a:t>
            </a:r>
            <a:r>
              <a:rPr lang="en-CA" sz="4000" dirty="0" err="1"/>
              <a:t>corazón</a:t>
            </a:r>
            <a:r>
              <a:rPr lang="en-CA" sz="4000" dirty="0"/>
              <a:t> y </a:t>
            </a:r>
            <a:r>
              <a:rPr lang="en-CA" sz="4000" dirty="0" err="1"/>
              <a:t>voz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Grata </a:t>
            </a:r>
            <a:r>
              <a:rPr lang="en-CA" sz="4000" dirty="0" err="1"/>
              <a:t>nueva</a:t>
            </a:r>
            <a:r>
              <a:rPr lang="en-CA" sz="4000" dirty="0"/>
              <a:t> </a:t>
            </a:r>
            <a:r>
              <a:rPr lang="en-CA" sz="4000" dirty="0" err="1"/>
              <a:t>proclamad</a:t>
            </a:r>
            <a:r>
              <a:rPr lang="en-CA" sz="4000" dirty="0"/>
              <a:t>: ¡</a:t>
            </a:r>
            <a:r>
              <a:rPr lang="en-CA" sz="4000" dirty="0" err="1"/>
              <a:t>Cantad</a:t>
            </a:r>
            <a:r>
              <a:rPr lang="en-CA" sz="4000" dirty="0"/>
              <a:t>!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Cristianos hoy cantad a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86042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Jesucristo</a:t>
            </a:r>
            <a:r>
              <a:rPr lang="en-CA" sz="4000" dirty="0"/>
              <a:t> vino </a:t>
            </a:r>
            <a:r>
              <a:rPr lang="en-CA" sz="4000" dirty="0" err="1"/>
              <a:t>ya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Ved</a:t>
            </a:r>
            <a:r>
              <a:rPr lang="en-CA" sz="4000" dirty="0"/>
              <a:t> al Niño sin </a:t>
            </a:r>
            <a:r>
              <a:rPr lang="en-CA" sz="4000" dirty="0" err="1"/>
              <a:t>temor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Él</a:t>
            </a:r>
            <a:r>
              <a:rPr lang="en-CA" sz="4000" dirty="0"/>
              <a:t> es del </a:t>
            </a:r>
            <a:r>
              <a:rPr lang="en-CA" sz="4000" dirty="0" err="1"/>
              <a:t>mundo</a:t>
            </a:r>
            <a:r>
              <a:rPr lang="en-CA" sz="4000" dirty="0"/>
              <a:t> el </a:t>
            </a:r>
            <a:r>
              <a:rPr lang="en-CA" sz="4000" dirty="0" err="1"/>
              <a:t>Redentor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Cristo </a:t>
            </a: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nació</a:t>
            </a:r>
            <a:r>
              <a:rPr lang="en-CA" sz="4000" dirty="0"/>
              <a:t>, Cristo </a:t>
            </a: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nació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98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Cristianos hoy cantad a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86042"/>
            <a:ext cx="8763001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Cristianos</a:t>
            </a:r>
            <a:r>
              <a:rPr lang="en-CA" sz="4000" dirty="0"/>
              <a:t>, hoy </a:t>
            </a:r>
            <a:r>
              <a:rPr lang="en-CA" sz="4000" dirty="0" err="1"/>
              <a:t>cantad</a:t>
            </a:r>
            <a:r>
              <a:rPr lang="en-CA" sz="4000" dirty="0"/>
              <a:t> a Dios</a:t>
            </a:r>
            <a:br>
              <a:rPr lang="en-CA" sz="4000" dirty="0"/>
            </a:br>
            <a:r>
              <a:rPr lang="en-CA" sz="4000" dirty="0"/>
              <a:t>con alma, </a:t>
            </a:r>
            <a:r>
              <a:rPr lang="en-CA" sz="4000" dirty="0" err="1"/>
              <a:t>corazón</a:t>
            </a:r>
            <a:r>
              <a:rPr lang="en-CA" sz="4000" dirty="0"/>
              <a:t> y </a:t>
            </a:r>
            <a:r>
              <a:rPr lang="en-CA" sz="4000" dirty="0" err="1"/>
              <a:t>voz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A la </a:t>
            </a:r>
            <a:r>
              <a:rPr lang="en-CA" sz="4000" dirty="0" err="1"/>
              <a:t>muerte</a:t>
            </a:r>
            <a:r>
              <a:rPr lang="en-CA" sz="4000" dirty="0"/>
              <a:t> no </a:t>
            </a:r>
            <a:r>
              <a:rPr lang="en-CA" sz="4000" dirty="0" err="1"/>
              <a:t>temáis</a:t>
            </a:r>
            <a:r>
              <a:rPr lang="en-CA" sz="4000" dirty="0"/>
              <a:t>; ¡</a:t>
            </a:r>
            <a:r>
              <a:rPr lang="en-CA" sz="4000" dirty="0" err="1"/>
              <a:t>Cantad</a:t>
            </a:r>
            <a:r>
              <a:rPr lang="en-CA" sz="4000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413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Cristianos hoy cantad a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86042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Jesucristo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da </a:t>
            </a:r>
            <a:r>
              <a:rPr lang="en-CA" sz="4000" dirty="0" err="1"/>
              <a:t>paz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El </a:t>
            </a:r>
            <a:r>
              <a:rPr lang="en-CA" sz="4000" dirty="0" err="1"/>
              <a:t>ofrece</a:t>
            </a:r>
            <a:r>
              <a:rPr lang="en-CA" sz="4000" dirty="0"/>
              <a:t> </a:t>
            </a:r>
            <a:r>
              <a:rPr lang="en-CA" sz="4000" dirty="0" err="1"/>
              <a:t>salvación</a:t>
            </a:r>
            <a:br>
              <a:rPr lang="en-CA" sz="4000" dirty="0"/>
            </a:br>
            <a:r>
              <a:rPr lang="en-CA" sz="4000" dirty="0"/>
              <a:t>a los que </a:t>
            </a:r>
            <a:r>
              <a:rPr lang="en-CA" sz="4000" dirty="0" err="1"/>
              <a:t>buscan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perdón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Cristo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salvó</a:t>
            </a:r>
            <a:r>
              <a:rPr lang="en-CA" sz="4000" dirty="0"/>
              <a:t>, Cristo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salvó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418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Cristianos hoy cantad a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86042"/>
            <a:ext cx="8763001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Cristianos</a:t>
            </a:r>
            <a:r>
              <a:rPr lang="en-CA" sz="4000" dirty="0"/>
              <a:t>, hoy </a:t>
            </a:r>
            <a:r>
              <a:rPr lang="en-CA" sz="4000" dirty="0" err="1"/>
              <a:t>cantad</a:t>
            </a:r>
            <a:r>
              <a:rPr lang="en-CA" sz="4000" dirty="0"/>
              <a:t> a Dios</a:t>
            </a:r>
            <a:br>
              <a:rPr lang="en-CA" sz="4000" dirty="0"/>
            </a:br>
            <a:r>
              <a:rPr lang="en-CA" sz="4000" dirty="0"/>
              <a:t>con alma, </a:t>
            </a:r>
            <a:r>
              <a:rPr lang="en-CA" sz="4000" dirty="0" err="1"/>
              <a:t>corazón</a:t>
            </a:r>
            <a:r>
              <a:rPr lang="en-CA" sz="4000" dirty="0"/>
              <a:t> y </a:t>
            </a:r>
            <a:r>
              <a:rPr lang="en-CA" sz="4000" dirty="0" err="1"/>
              <a:t>voz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Las </a:t>
            </a:r>
            <a:r>
              <a:rPr lang="en-CA" sz="4000" dirty="0" err="1"/>
              <a:t>tinieblas</a:t>
            </a:r>
            <a:r>
              <a:rPr lang="en-CA" sz="4000" dirty="0"/>
              <a:t> </a:t>
            </a:r>
            <a:r>
              <a:rPr lang="en-CA" sz="4000" dirty="0" err="1"/>
              <a:t>conquistó</a:t>
            </a:r>
            <a:r>
              <a:rPr lang="en-CA" sz="4000" dirty="0"/>
              <a:t>; ¡</a:t>
            </a:r>
            <a:r>
              <a:rPr lang="en-CA" sz="4000" dirty="0" err="1"/>
              <a:t>Cantad</a:t>
            </a:r>
            <a:r>
              <a:rPr lang="en-CA" sz="4000" dirty="0"/>
              <a:t>!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890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Cristianos hoy cantad a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86042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Jesucristo</a:t>
            </a:r>
            <a:r>
              <a:rPr lang="en-CA" sz="4000" dirty="0"/>
              <a:t> luz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dio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Homenaje</a:t>
            </a:r>
            <a:r>
              <a:rPr lang="en-CA" sz="4000" dirty="0"/>
              <a:t> </a:t>
            </a:r>
            <a:r>
              <a:rPr lang="en-CA" sz="4000" dirty="0" err="1"/>
              <a:t>tributad</a:t>
            </a:r>
            <a:br>
              <a:rPr lang="en-CA" sz="4000" dirty="0"/>
            </a:br>
            <a:r>
              <a:rPr lang="en-CA" sz="4000" dirty="0"/>
              <a:t>y gloria al Cordero dad;</a:t>
            </a:r>
            <a:br>
              <a:rPr lang="en-CA" sz="4000" dirty="0"/>
            </a:br>
            <a:r>
              <a:rPr lang="en-CA" sz="4000" dirty="0"/>
              <a:t>Cristo </a:t>
            </a:r>
            <a:r>
              <a:rPr lang="en-CA" sz="4000" dirty="0" err="1"/>
              <a:t>reinará</a:t>
            </a:r>
            <a:r>
              <a:rPr lang="en-CA" sz="4000" dirty="0"/>
              <a:t>, Cristo </a:t>
            </a:r>
            <a:r>
              <a:rPr lang="en-CA" sz="4000" dirty="0" err="1"/>
              <a:t>reinará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912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246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16</cp:revision>
  <dcterms:created xsi:type="dcterms:W3CDTF">2021-10-09T20:00:20Z</dcterms:created>
  <dcterms:modified xsi:type="dcterms:W3CDTF">2021-11-11T18:14:17Z</dcterms:modified>
</cp:coreProperties>
</file>