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2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Crece en mí, Señor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Johann Caspar Lavater</a:t>
            </a:r>
          </a:p>
          <a:p>
            <a:r>
              <a:rPr lang="en-US" i="1" dirty="0"/>
              <a:t>Tr. 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Crece en mí, Señor Jesús,</a:t>
            </a:r>
            <a:br>
              <a:rPr lang="en-MX" sz="4000" dirty="0"/>
            </a:br>
            <a:r>
              <a:rPr lang="en-MX" sz="4000" dirty="0"/>
              <a:t>pues debo yo menguar.</a:t>
            </a:r>
            <a:br>
              <a:rPr lang="en-MX" sz="4000" dirty="0"/>
            </a:br>
            <a:r>
              <a:rPr lang="en-MX" sz="4000" dirty="0"/>
              <a:t>Que a diario a Ti me acerque más,</a:t>
            </a:r>
            <a:br>
              <a:rPr lang="en-MX" sz="4000" dirty="0"/>
            </a:br>
            <a:r>
              <a:rPr lang="en-MX" sz="4000" dirty="0"/>
              <a:t>que pueda al mal ganar.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2AD5C-1D34-D574-E62A-04472356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A67B147-5EFB-CC7F-A77A-4980431B9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7E1D03-C635-F21C-82DA-90C2B23B0BB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B04E585-8681-AF40-A561-B2D26824A96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7C3147-DF98-23FE-441A-9CBCD68B31B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Crece en mí, Señor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E8627-7EAF-DB7D-5746-F0FAA5ED204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Johann Caspar Lavater</a:t>
            </a:r>
          </a:p>
          <a:p>
            <a:r>
              <a:rPr lang="en-US" i="1" dirty="0"/>
              <a:t>Tr. 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F6F98B-AC71-3A2F-58DD-1C1B2999CC2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Que cada día tu poder</a:t>
            </a:r>
            <a:br>
              <a:rPr lang="en-MX" sz="4000" dirty="0"/>
            </a:br>
            <a:r>
              <a:rPr lang="en-MX" sz="4000" dirty="0"/>
              <a:t>se perfeccione en mí.</a:t>
            </a:r>
            <a:br>
              <a:rPr lang="en-MX" sz="4000" dirty="0"/>
            </a:br>
            <a:r>
              <a:rPr lang="en-MX" sz="4000" dirty="0"/>
              <a:t>Aunque soy débil, Tú serás</a:t>
            </a:r>
            <a:br>
              <a:rPr lang="en-MX" sz="4000" dirty="0"/>
            </a:br>
            <a:r>
              <a:rPr lang="en-MX" sz="4000" dirty="0"/>
              <a:t>glorificado en mí.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F6BC77-E42E-1264-2A97-87A326793EE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25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EDE48-0F4B-EA2B-5450-F82056B4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E687099-F9A5-4008-92D9-AA3C50A44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E3AD91-F547-F40F-CA9F-BEDCCD24608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2EE8C0F-87DA-4DFD-6A19-02F58166B14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B9453-41EA-8927-A8F6-E15BA67A39FD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Crece en mí, Señor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96DF23-E47E-8AAA-795C-562AC78C006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Johann Caspar Lavater</a:t>
            </a:r>
          </a:p>
          <a:p>
            <a:r>
              <a:rPr lang="en-US" i="1" dirty="0"/>
              <a:t>Tr. 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9CFBF-E42D-69D5-E230-4B046806796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Tu luz, que alumbra sobre mí,</a:t>
            </a:r>
            <a:br>
              <a:rPr lang="en-MX" sz="4000" dirty="0"/>
            </a:br>
            <a:r>
              <a:rPr lang="en-MX" sz="4000" dirty="0"/>
              <a:t>disipe mi maldad.</a:t>
            </a:r>
            <a:br>
              <a:rPr lang="en-MX" sz="4000" dirty="0"/>
            </a:br>
            <a:r>
              <a:rPr lang="en-MX" sz="4000" dirty="0"/>
              <a:t>Que aprenda que aunque nada soy,</a:t>
            </a:r>
            <a:br>
              <a:rPr lang="en-MX" sz="4000" dirty="0"/>
            </a:br>
            <a:r>
              <a:rPr lang="en-MX" sz="4000" dirty="0"/>
              <a:t>me amas, Dios de bondad.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B11906-C1C4-F165-9A4D-77AF0E0FA04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54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1644-A378-F1AA-2F69-DA035C9A8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27BA977-78AE-7A9F-E744-2D77BC95F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F37C8C-B910-DD43-8DF0-C5A9658CE67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D65EAC-7A93-BF2B-67ED-69D8718AD5D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6356F1-9D14-C11F-708B-8CDEAFE9B3C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Crece en mí, Señor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CE371-1A92-1E82-C23E-72864370C14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Johann Caspar Lavater</a:t>
            </a:r>
          </a:p>
          <a:p>
            <a:r>
              <a:rPr lang="en-US" i="1" dirty="0"/>
              <a:t>Tr. 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F8D30-EAC1-0047-C980-69A66F0E50F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Más de tu gloria quiero ver,</a:t>
            </a:r>
            <a:br>
              <a:rPr lang="en-MX" sz="4000" dirty="0"/>
            </a:br>
            <a:r>
              <a:rPr lang="en-MX" sz="4000" dirty="0"/>
              <a:t>Dios justo, santo y fiel</a:t>
            </a:r>
            <a:br>
              <a:rPr lang="en-MX" sz="4000" dirty="0"/>
            </a:br>
            <a:r>
              <a:rPr lang="en-MX" sz="4000" dirty="0"/>
              <a:t>Tu imagen quiero reflejar,</a:t>
            </a:r>
            <a:br>
              <a:rPr lang="en-MX" sz="4000" dirty="0"/>
            </a:br>
            <a:r>
              <a:rPr lang="en-MX" sz="4000" dirty="0"/>
              <a:t>en pruebas o en el bien.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BC2CD3-B9BB-514C-1325-363A6065A68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63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B51E8-5B53-FBA0-E5E4-2E3B763B2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7471F0-B547-1F88-424C-236462E6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A74197-B650-BD5E-C126-4AA0058B28E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C265C8-D442-00FC-E45D-C66C87FA451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208B7-9829-4708-5C68-9C8E971D319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Crece en mí, Señor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95E2F3-00C0-B44E-777C-AAFE8555AB2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Johann Caspar Lavater</a:t>
            </a:r>
          </a:p>
          <a:p>
            <a:r>
              <a:rPr lang="en-US" i="1" dirty="0"/>
              <a:t>Tr. 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297C76-C341-DBD6-00B2-FD043D9EC99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5.</a:t>
            </a:r>
            <a:br>
              <a:rPr lang="en-CA" sz="4000" dirty="0"/>
            </a:br>
            <a:r>
              <a:rPr lang="en-MX" sz="4000" dirty="0"/>
              <a:t>Lleno de gozo quiero estar;</a:t>
            </a:r>
            <a:br>
              <a:rPr lang="en-MX" sz="4000" dirty="0"/>
            </a:br>
            <a:r>
              <a:rPr lang="en-MX" sz="4000" dirty="0"/>
              <a:t>sostenme en tu poder;</a:t>
            </a:r>
            <a:br>
              <a:rPr lang="en-MX" sz="4000" dirty="0"/>
            </a:br>
            <a:r>
              <a:rPr lang="en-MX" sz="4000" dirty="0"/>
              <a:t>que el brillo de tu inmenso amor</a:t>
            </a:r>
            <a:br>
              <a:rPr lang="en-MX" sz="4000" dirty="0"/>
            </a:br>
            <a:r>
              <a:rPr lang="en-MX" sz="4000" dirty="0"/>
              <a:t>llene todo mi ser.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EC6A77-20D2-6574-4539-4D795DF76D6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018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AB07B-45AF-7288-90C0-06ECB3DBB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EF86704-598C-1EF1-F76E-A23408362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E29BEA-880F-081F-176F-BD6B13B4986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87226D-396E-3286-9C7B-2D7FAB4BBBB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291B2F-DA23-DA1E-D0C4-A077BE29AA2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Crece en mí, Señor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048216-7B51-FF4C-F7CC-C836C5E9B1D7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Johann Caspar Lavater</a:t>
            </a:r>
          </a:p>
          <a:p>
            <a:r>
              <a:rPr lang="en-US" i="1" dirty="0"/>
              <a:t>Tr. 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403AB7-C3D3-AE65-23F0-05F3CE9EA63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6.</a:t>
            </a:r>
            <a:br>
              <a:rPr lang="en-CA" sz="4000" dirty="0"/>
            </a:br>
            <a:r>
              <a:rPr lang="en-MX" sz="4000" dirty="0"/>
              <a:t>Haz que yo mengüe más y más,</a:t>
            </a:r>
            <a:br>
              <a:rPr lang="en-MX" sz="4000" dirty="0"/>
            </a:br>
            <a:r>
              <a:rPr lang="en-MX" sz="4000" dirty="0"/>
              <a:t>mi vida y meta, sé,</a:t>
            </a:r>
            <a:br>
              <a:rPr lang="en-MX" sz="4000" dirty="0"/>
            </a:br>
            <a:r>
              <a:rPr lang="en-MX" sz="4000" dirty="0"/>
              <a:t>y a diario, en obediencia a Ti,</a:t>
            </a:r>
            <a:br>
              <a:rPr lang="en-MX" sz="4000" dirty="0"/>
            </a:br>
            <a:r>
              <a:rPr lang="en-MX" sz="4000" dirty="0"/>
              <a:t>tu Nombre honraré.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9EBDE9-A082-0B6C-E53A-04A462B69E5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67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4991</TotalTime>
  <Words>305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171</cp:revision>
  <cp:lastPrinted>2026-09-30T21:39:18Z</cp:lastPrinted>
  <dcterms:created xsi:type="dcterms:W3CDTF">2022-05-23T20:34:02Z</dcterms:created>
  <dcterms:modified xsi:type="dcterms:W3CDTF">2026-10-17T23:31:53Z</dcterms:modified>
</cp:coreProperties>
</file>