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1" r:id="rId3"/>
    <p:sldId id="278" r:id="rId4"/>
    <p:sldId id="282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«Consumado está», dijo el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«Consumado está», dijo el Salvador.</a:t>
            </a:r>
            <a:br>
              <a:rPr lang="en-MX" sz="4000" dirty="0"/>
            </a:br>
            <a:r>
              <a:rPr lang="en-MX" sz="4000" dirty="0"/>
              <a:t>¿Qué le puedes añadir, pobre pecador?</a:t>
            </a:r>
            <a:br>
              <a:rPr lang="en-MX" sz="4000" dirty="0"/>
            </a:br>
            <a:r>
              <a:rPr lang="en-MX" sz="4000" dirty="0"/>
              <a:t>De tus obras nada Cristo quiere ver,</a:t>
            </a:r>
            <a:br>
              <a:rPr lang="en-MX" sz="4000" dirty="0"/>
            </a:br>
            <a:r>
              <a:rPr lang="en-MX" sz="4000" dirty="0"/>
              <a:t>sino de lo alto has de renacer.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ADB7-C749-11A8-05B2-1D5165F1D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C7AD1F4-F7FA-FA2C-A75F-BF5E16CF5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4BC427-BED0-2AD0-EF76-F4AD846B4EF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80584CF-F142-E3EE-B828-9EC7339CDC7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B3A32-945F-37C2-EC9E-4308D782963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«Consumado está», dijo el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5D0505-3F07-9573-B996-4891192864CC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71B730-A28B-80D9-3058-0F3E5FDE1E2F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¡Gloria al Salvador! todo es hecho ya.</a:t>
            </a:r>
            <a:br>
              <a:rPr lang="en-MX" sz="4000" dirty="0"/>
            </a:br>
            <a:r>
              <a:rPr lang="en-MX" sz="4000" i="1" dirty="0"/>
              <a:t>En la cruz Él dijo: «Consumado está».</a:t>
            </a:r>
            <a:br>
              <a:rPr lang="en-MX" sz="4000" dirty="0"/>
            </a:br>
            <a:r>
              <a:rPr lang="en-MX" sz="4000" i="1" dirty="0"/>
              <a:t>¡Gloria al Salvador! «Consumado está».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0DDFE50-7822-DF2F-116F-8E236415A4F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297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9B59F-1DF1-8EBA-0643-3B3C6E862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3181B1D-84A3-9062-BA1D-DDD77B6C6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E30984-EB82-00E3-D07E-45CF85EA2D2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A6CF4C3-1795-E050-D3E8-6D9877E5BDC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DF2DA2-9274-D0AE-FA32-3966337DFA8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«Consumado está», dijo el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A560D2-79D6-CE36-7516-104FB8762B3D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97D691-6E4D-0BE9-3AF1-A2B59440D2C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«Consumado está», dijo el Salvador.</a:t>
            </a:r>
            <a:br>
              <a:rPr lang="en-MX" sz="4000" dirty="0"/>
            </a:br>
            <a:r>
              <a:rPr lang="en-MX" sz="4000" dirty="0"/>
              <a:t>Muchos desconfían, dudan de su amor;</a:t>
            </a:r>
            <a:br>
              <a:rPr lang="en-MX" sz="4000" dirty="0"/>
            </a:br>
            <a:r>
              <a:rPr lang="en-MX" sz="4000" dirty="0"/>
              <a:t>tratan de indigna la Palabra fiel;</a:t>
            </a:r>
            <a:br>
              <a:rPr lang="en-MX" sz="4000" dirty="0"/>
            </a:br>
            <a:r>
              <a:rPr lang="en-MX" sz="4000" dirty="0"/>
              <a:t>al infierno bajan despreciando a Él.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C7713F-01F2-C56B-3600-16D0710F1E6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36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D46CE-3EDF-3F30-3EBA-C703586E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89D2297-CC7C-2B15-2E69-08B7FEBF3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7B1A73-5540-F2FD-C569-DC23911C020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7209F75-B10F-717F-B845-811FFB3E9CA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C0700C-9219-3B5D-7DC2-AA8164DBC1BD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«Consumado está», dijo el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7D5BE4-8F47-A66C-0CA7-F98457B4DFAA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BBFD67-7E20-3D7A-56B5-485D22623067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¡Gloria al Salvador! todo es hecho ya.</a:t>
            </a:r>
            <a:br>
              <a:rPr lang="en-MX" sz="4000" dirty="0"/>
            </a:br>
            <a:r>
              <a:rPr lang="en-MX" sz="4000" i="1" dirty="0"/>
              <a:t>En la cruz Él dijo: «Consumado está».</a:t>
            </a:r>
            <a:br>
              <a:rPr lang="en-MX" sz="4000" dirty="0"/>
            </a:br>
            <a:r>
              <a:rPr lang="en-MX" sz="4000" i="1" dirty="0"/>
              <a:t>¡Gloria al Salvador! «Consumado está».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2E0497-9139-96EF-879A-FB2690D792C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40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9F26-241E-5504-1CFF-8DCB1FAC0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AEBFB07-09A4-7A03-253A-022B4FE2E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7AAED6-AC9B-78A3-33FF-F380B23D53A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AA5559C-7B70-70A1-2413-DC303D35FA6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ED2E2B-4E41-5245-83BC-6D1F60FDB41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«Consumado está», dijo el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31D3CF-2451-634D-D328-2DC40B0423E5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53DE17-639C-61C1-E9B1-C794E74F2E1A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«Consumado está». Suene por doquier;</a:t>
            </a:r>
            <a:br>
              <a:rPr lang="en-MX" sz="4000" dirty="0"/>
            </a:br>
            <a:r>
              <a:rPr lang="en-MX" sz="4000" dirty="0"/>
              <a:t>salvos sois por gracia, nada hay que hacer.</a:t>
            </a:r>
            <a:br>
              <a:rPr lang="en-MX" sz="4000" dirty="0"/>
            </a:br>
            <a:r>
              <a:rPr lang="en-MX" sz="4000" dirty="0"/>
              <a:t>El que cree en Cristo, vida gozará;</a:t>
            </a:r>
            <a:br>
              <a:rPr lang="en-MX" sz="4000" dirty="0"/>
            </a:br>
            <a:r>
              <a:rPr lang="en-MX" sz="4000" dirty="0"/>
              <a:t>el que le rechaza se condenará.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D50EE0B-E032-1458-B4A8-513564FFB05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885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363DB-B668-5F91-8D7E-C344008E3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3569593-FF7B-367B-6511-7DB33823F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D1CC38-F3C5-84DF-782F-416DB8CFDE7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7555E0-E8FF-3672-89D3-C683B177085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8D7C1C-FCE2-C366-4F72-6476F505EC6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«Consumado está», dijo el Salvador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DD64CB-E81D-1683-70B8-540B3B1E30F1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821EBB-C41B-9E70-0841-4A9AD01DC5DC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¡Gloria al Salvador! todo es hecho ya.</a:t>
            </a:r>
            <a:br>
              <a:rPr lang="en-MX" sz="4000" dirty="0"/>
            </a:br>
            <a:r>
              <a:rPr lang="en-MX" sz="4000" i="1" dirty="0"/>
              <a:t>En la cruz Él dijo: «Consumado está».</a:t>
            </a:r>
            <a:br>
              <a:rPr lang="en-MX" sz="4000" dirty="0"/>
            </a:br>
            <a:r>
              <a:rPr lang="en-MX" sz="4000" i="1" dirty="0"/>
              <a:t>¡Gloria al Salvador! «Consumado está».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385850-A1A4-49E5-65BE-14CEDD3B6EA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92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4898</TotalTime>
  <Words>304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170</cp:revision>
  <cp:lastPrinted>2026-09-30T21:39:18Z</cp:lastPrinted>
  <dcterms:created xsi:type="dcterms:W3CDTF">2022-05-23T20:34:02Z</dcterms:created>
  <dcterms:modified xsi:type="dcterms:W3CDTF">2026-10-17T21:58:45Z</dcterms:modified>
</cp:coreProperties>
</file>