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78" r:id="rId3"/>
    <p:sldId id="279" r:id="rId4"/>
    <p:sldId id="280" r:id="rId5"/>
    <p:sldId id="28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15/10/26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Conmigo queda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Henry F. Lyte</a:t>
            </a:r>
          </a:p>
          <a:p>
            <a:r>
              <a:rPr lang="en-US" i="1" dirty="0">
                <a:effectLst/>
              </a:rPr>
              <a:t>Tr. T. H. C.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Conmigo queda, oscurece ya,</a:t>
            </a:r>
            <a:br>
              <a:rPr lang="en-MX" sz="4000" dirty="0"/>
            </a:br>
            <a:r>
              <a:rPr lang="en-MX" sz="4000" dirty="0"/>
              <a:t>y densa noche luego caerá.</a:t>
            </a:r>
            <a:br>
              <a:rPr lang="en-MX" sz="4000" dirty="0"/>
            </a:br>
            <a:r>
              <a:rPr lang="en-MX" sz="4000" dirty="0"/>
              <a:t>Me dejan otros, clamo pues a Ti.</a:t>
            </a:r>
            <a:br>
              <a:rPr lang="en-MX" sz="4000" dirty="0"/>
            </a:br>
            <a:r>
              <a:rPr lang="en-MX" sz="4000" dirty="0"/>
              <a:t>¡Ampárame, Señor, oh, queda aquí!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A9286-1DA7-D3BB-A939-7DAD1F3EC6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0F93BD6-CCC4-6F9D-A48F-D28D4BFF69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9FDC03-E677-44F3-B2B7-D389381E70EC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E32F435-3326-D617-89CB-B36602375102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E3BA7D-7527-F861-DC4A-2D764B05561E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Conmigo queda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164BA9-79C4-FCE3-320C-A3197AB26E6B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Henry F. Lyte</a:t>
            </a:r>
          </a:p>
          <a:p>
            <a:r>
              <a:rPr lang="en-US" i="1" dirty="0">
                <a:effectLst/>
              </a:rPr>
              <a:t>Tr. T. H. C.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A23F3-0B80-F6A0-91A3-9D6B962A70B7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Veloz la vida pasa a su final;</a:t>
            </a:r>
            <a:br>
              <a:rPr lang="en-MX" sz="4000" dirty="0"/>
            </a:br>
            <a:r>
              <a:rPr lang="en-MX" sz="4000" dirty="0"/>
              <a:t>se desvanece lo que es terrenal;</a:t>
            </a:r>
            <a:br>
              <a:rPr lang="en-MX" sz="4000" dirty="0"/>
            </a:br>
            <a:r>
              <a:rPr lang="en-MX" sz="4000" dirty="0"/>
              <a:t>gran decaimiento alrededor se ve.</a:t>
            </a:r>
            <a:br>
              <a:rPr lang="en-MX" sz="4000" dirty="0"/>
            </a:br>
            <a:r>
              <a:rPr lang="en-MX" sz="4000" dirty="0"/>
              <a:t>¡Oh, Tú que nunca cambias, quédate!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4982E88-93E8-3A70-03A3-14A801F1925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9971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A242E-DDFA-73A7-74C4-10274B12C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46F68CF-64BA-2B3A-A098-CB180313F7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30E4BD-5A2B-792B-CA42-1E64CA4B7E5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38979828-B2B2-7A9A-50C8-E68E276E349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B4F9F2-6B13-4787-C172-1085FD69776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Conmigo queda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C46139-E983-235E-9283-AB3F5DF36B32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Henry F. Lyte</a:t>
            </a:r>
          </a:p>
          <a:p>
            <a:r>
              <a:rPr lang="en-US" i="1" dirty="0">
                <a:effectLst/>
              </a:rPr>
              <a:t>Tr. T. H. C.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B9DDFC-9E04-27A2-686C-16F08D181BA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Te necesito cada día más;</a:t>
            </a:r>
            <a:br>
              <a:rPr lang="en-MX" sz="4000" dirty="0"/>
            </a:br>
            <a:r>
              <a:rPr lang="en-MX" sz="4000" dirty="0"/>
              <a:t>tu gracia vence al tentador audaz.</a:t>
            </a:r>
            <a:br>
              <a:rPr lang="en-MX" sz="4000" dirty="0"/>
            </a:br>
            <a:r>
              <a:rPr lang="en-MX" sz="4000" dirty="0"/>
              <a:t>A no ser Tú,  ¿quién me soportará?</a:t>
            </a:r>
            <a:br>
              <a:rPr lang="en-MX" sz="4000" dirty="0"/>
            </a:br>
            <a:r>
              <a:rPr lang="en-MX" sz="4000" dirty="0"/>
              <a:t>¡Jesús, ayudador, conmigo está!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E0A5A0-285F-2794-0378-D164A8FCCAA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935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FFFC09-FBE6-02C1-A080-C3A60CCE3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B0B54ED-070A-A588-8245-999DA2581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1A51C3-B6A0-91A1-0203-A0A8DCF65AA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F61552B-F895-8B5C-1948-315D1F2EC6D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3A9E12-A66E-7C91-667E-07A13A23A0FA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Conmigo queda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29D68A-CA10-21A5-2A0C-E4319E68FC98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Henry F. Lyte</a:t>
            </a:r>
          </a:p>
          <a:p>
            <a:r>
              <a:rPr lang="en-US" i="1" dirty="0">
                <a:effectLst/>
              </a:rPr>
              <a:t>Tr. T. H. C.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293A228-F866-1B6F-6463-B2F95AA0DFB3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A nadie temo, si conmigo estás;</a:t>
            </a:r>
            <a:br>
              <a:rPr lang="en-MX" sz="4000" dirty="0"/>
            </a:br>
            <a:r>
              <a:rPr lang="en-MX" sz="4000" dirty="0"/>
              <a:t>tristeza y llanto pronto quitarás;</a:t>
            </a:r>
            <a:br>
              <a:rPr lang="en-MX" sz="4000" dirty="0"/>
            </a:br>
            <a:r>
              <a:rPr lang="en-MX" sz="4000" dirty="0"/>
              <a:t>la tumba pierde todo su terror.</a:t>
            </a:r>
            <a:br>
              <a:rPr lang="en-MX" sz="4000" dirty="0"/>
            </a:br>
            <a:r>
              <a:rPr lang="en-MX" sz="4000" dirty="0"/>
              <a:t>¡Conmigo queda, pues, oh Salvador!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6BA8F1-66F4-F96B-A701-11F51C0E8CF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85106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1214CB-2F9E-95ED-CFA8-9A297FCBE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F0007B4-C9FF-B3D0-283F-C19984EA6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3A1466-BEE5-9D1F-7E0A-ED3E34C612C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0B585EEA-9B65-00DA-F489-63BC2C673EEF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D4876D-22D2-B5C0-F7A3-17E3EF2375D1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Conmigo queda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AAB3A7-A694-FF59-F0F3-323404393433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n-US" i="1" dirty="0"/>
              <a:t>Henry F. Lyte</a:t>
            </a:r>
          </a:p>
          <a:p>
            <a:r>
              <a:rPr lang="en-US" i="1" dirty="0">
                <a:effectLst/>
              </a:rPr>
              <a:t>Tr. T. H. C.</a:t>
            </a:r>
            <a:endParaRPr lang="en-MX" i="1" dirty="0">
              <a:effectLst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6DA9972-6F33-240C-58E2-BD21C4E74069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5.</a:t>
            </a:r>
            <a:br>
              <a:rPr lang="en-CA" sz="4000" dirty="0"/>
            </a:br>
            <a:r>
              <a:rPr lang="en-MX" sz="4000" dirty="0"/>
              <a:t>Delante ponte;  luz y guía sé.</a:t>
            </a:r>
            <a:br>
              <a:rPr lang="en-MX" sz="4000" dirty="0"/>
            </a:br>
            <a:r>
              <a:rPr lang="en-MX" sz="4000" dirty="0"/>
              <a:t>¡Oh, resplandece y dirígeme!</a:t>
            </a:r>
            <a:br>
              <a:rPr lang="en-MX" sz="4000" dirty="0"/>
            </a:br>
            <a:r>
              <a:rPr lang="en-MX" sz="4000" dirty="0"/>
              <a:t>Ya amanece, sombras dejo atrás</a:t>
            </a:r>
            <a:br>
              <a:rPr lang="en-MX" sz="4000" dirty="0"/>
            </a:br>
            <a:r>
              <a:rPr lang="en-MX" sz="4000" dirty="0"/>
              <a:t>morir no temo si conmigo estás.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F5C467D-F910-B5BC-E523-BDC4B0BC4F26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8172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4897</TotalTime>
  <Words>286</Words>
  <Application>Microsoft Macintosh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169</cp:revision>
  <cp:lastPrinted>2026-09-30T21:39:18Z</cp:lastPrinted>
  <dcterms:created xsi:type="dcterms:W3CDTF">2022-05-23T20:34:02Z</dcterms:created>
  <dcterms:modified xsi:type="dcterms:W3CDTF">2026-10-15T23:24:21Z</dcterms:modified>
</cp:coreProperties>
</file>