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78" r:id="rId3"/>
    <p:sldId id="279" r:id="rId4"/>
    <p:sldId id="280" r:id="rId5"/>
    <p:sldId id="281" r:id="rId6"/>
    <p:sldId id="28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993DF-DDA1-86EA-4C22-4AC835CC9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85B771C-BD02-3214-E114-56E173F9B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FAA609-D31D-AF88-ED59-14EEBE0C2A3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7AC8D57-97F4-22C0-EF98-2B9E189BC37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CB394-D9CC-33E1-E456-9A2A44346DC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Con los ojos de la fe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B1B569-CD85-CA31-DA0C-6AB9D896A8A4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G. H. Rule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05AA8E-6E95-2B0F-8159-549D3B4A7B2F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Con los ojos de la fe</a:t>
            </a:r>
            <a:br>
              <a:rPr lang="en-MX" sz="4000" dirty="0"/>
            </a:br>
            <a:r>
              <a:rPr lang="en-MX" sz="4000" dirty="0"/>
              <a:t>ved a nuestro buen Pastor</a:t>
            </a:r>
            <a:br>
              <a:rPr lang="en-MX" sz="4000" dirty="0"/>
            </a:br>
            <a:r>
              <a:rPr lang="en-MX" sz="4000" dirty="0"/>
              <a:t>como trae a su grey</a:t>
            </a:r>
            <a:br>
              <a:rPr lang="en-MX" sz="4000" dirty="0"/>
            </a:br>
            <a:r>
              <a:rPr lang="en-MX" sz="4000" dirty="0"/>
              <a:t>toda a su rededor.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DBF5C4-FB6A-099D-D06B-CA47E7DF3CE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501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F191D-A423-8852-9394-39C306ECD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5E31EB7-B5E5-8762-2180-CB4069C32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DA3CCC-4609-DB1F-304A-14FC6495A76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3D432BB-DDF8-C0A7-BEA5-7CBB3981E23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5EE4E1-D59D-83AD-811F-AC9F05354CB2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Con los ojos de la fe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66EAAB-9B5B-A7CD-B66E-B2706C6E16CD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G. H. Rule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C23E6E-A4FA-902A-E807-EA5A66E64867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Ya están en claridad,</a:t>
            </a:r>
            <a:br>
              <a:rPr lang="en-MX" sz="4000" dirty="0"/>
            </a:br>
            <a:r>
              <a:rPr lang="en-MX" sz="4000" dirty="0"/>
              <a:t>ya con ángeles irán,</a:t>
            </a:r>
            <a:br>
              <a:rPr lang="en-MX" sz="4000" dirty="0"/>
            </a:br>
            <a:r>
              <a:rPr lang="en-MX" sz="4000" dirty="0"/>
              <a:t>no más en la oscuridad,</a:t>
            </a:r>
            <a:br>
              <a:rPr lang="en-MX" sz="4000" dirty="0"/>
            </a:br>
            <a:r>
              <a:rPr lang="en-MX" sz="4000" dirty="0"/>
              <a:t>ni en la muerte quedarán.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752A90-AF3C-439A-F25D-57724D15F7B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8211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609FD-9198-0667-0DB1-5BB418F41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D65FF93-A816-A5AF-CD3E-0C7E3AE3F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E0A31D-8521-8D86-C6C4-3918803B763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BF0EC99-B93C-A626-A8B6-63E1C48FDD0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E635E6-747A-2A6C-8E59-78213B19708C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Con los ojos de la fe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654C9A-9839-BBBF-30D4-7A3645E04448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G. H. Rule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8A8E51-D5D2-D2BC-F57E-E4ACB92FF4FF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Justos ante Dios están,</a:t>
            </a:r>
            <a:br>
              <a:rPr lang="en-MX" sz="4000" dirty="0"/>
            </a:br>
            <a:r>
              <a:rPr lang="en-MX" sz="4000" dirty="0"/>
              <a:t>con vestidos de candor:</a:t>
            </a:r>
            <a:br>
              <a:rPr lang="en-MX" sz="4000" dirty="0"/>
            </a:br>
            <a:r>
              <a:rPr lang="en-MX" sz="4000" dirty="0"/>
              <a:t>y coronas se les dan</a:t>
            </a:r>
            <a:br>
              <a:rPr lang="en-MX" sz="4000" dirty="0"/>
            </a:br>
            <a:r>
              <a:rPr lang="en-MX" sz="4000" dirty="0"/>
              <a:t>de inmarcesible esplendor.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C0ABC79-FEB0-232A-B400-BB8A9E765FB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0350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783DD-F17B-0590-3A40-FE510F545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41F2840-0E32-F02D-338B-579893A44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0636D0-EE02-2E63-D102-7FC38676466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08508E9-F933-D249-8253-3AAAA5D8486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4528BF-B8B2-3DE3-428D-626CEFC4F10B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Con los ojos de la fe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E7A55C-A618-2FA6-20F6-1CB12A0BBA53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G. H. Rule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DD91AC-84D7-1FF1-11D5-95C2D8808366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</a:t>
            </a:r>
            <a:br>
              <a:rPr lang="en-CA" sz="4000" dirty="0"/>
            </a:br>
            <a:r>
              <a:rPr lang="en-MX" sz="4000" dirty="0"/>
              <a:t>Dicen: gloria y honor</a:t>
            </a:r>
            <a:br>
              <a:rPr lang="en-MX" sz="4000" dirty="0"/>
            </a:br>
            <a:r>
              <a:rPr lang="en-MX" sz="4000" dirty="0"/>
              <a:t>tributadle y virtud,</a:t>
            </a:r>
            <a:br>
              <a:rPr lang="en-MX" sz="4000" dirty="0"/>
            </a:br>
            <a:r>
              <a:rPr lang="en-MX" sz="4000" dirty="0"/>
              <a:t>al invicto Salvador,</a:t>
            </a:r>
            <a:br>
              <a:rPr lang="en-MX" sz="4000" dirty="0"/>
            </a:br>
            <a:r>
              <a:rPr lang="en-MX" sz="4000" dirty="0"/>
              <a:t>Dios de gracia y salud.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0E71910-22B9-DA9A-6F8F-BBE12454DC9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5794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0A69D-495D-1751-C320-14BDDA69A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7A84FD0-9F76-AC95-2996-F1EBF839C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6A97D8-8A2E-32ED-9CAC-8D0CF8F993D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06D8429-8079-4E77-88D2-8A39C113521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5358C2-ACF2-F9B8-F5B2-BEC2A4E147F4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Con los ojos de la fe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71B6E7-3FA8-C778-8BB1-BF2F3CDAE717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G. H. Rule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813E19-E3EA-E348-7205-795B80A48C17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5.</a:t>
            </a:r>
            <a:br>
              <a:rPr lang="en-CA" sz="4000" dirty="0"/>
            </a:br>
            <a:r>
              <a:rPr lang="en-MX" sz="4000" dirty="0"/>
              <a:t>¡Gloria, gloria a Jesús!</a:t>
            </a:r>
            <a:br>
              <a:rPr lang="en-MX" sz="4000" dirty="0"/>
            </a:br>
            <a:r>
              <a:rPr lang="en-MX" sz="4000" dirty="0"/>
              <a:t>sobre el cielo reinará,</a:t>
            </a:r>
            <a:br>
              <a:rPr lang="en-MX" sz="4000" dirty="0"/>
            </a:br>
            <a:r>
              <a:rPr lang="en-MX" sz="4000" dirty="0"/>
              <a:t>y el triunfo de la cruz</a:t>
            </a:r>
            <a:br>
              <a:rPr lang="en-MX" sz="4000" dirty="0"/>
            </a:br>
            <a:r>
              <a:rPr lang="en-MX" sz="4000" dirty="0"/>
              <a:t>por los santos mostrará.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6EC5EC3-CF77-4B8A-5890-40959ED0CD5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3288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1E7D1-3A4F-7CFD-BA80-13CB44DB7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44B3C4A-E6FC-F55E-A263-63301AC99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B1C4C4-2CAC-763C-2E40-6D100F5EDB5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F853D33-F03C-B421-6D0B-3956BD29221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57B292-3441-C389-CB89-816B7FCB6438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Con los ojos de la fe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2F3526-BFFE-3AD0-99AC-18792672451D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G. H. Rule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0534E2-9966-615F-BAE2-8BE8295A72CC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6.</a:t>
            </a:r>
            <a:br>
              <a:rPr lang="en-CA" sz="4000" dirty="0"/>
            </a:br>
            <a:r>
              <a:rPr lang="en-MX" sz="4000" dirty="0"/>
              <a:t>¡Cielos, tierra aplaudid!</a:t>
            </a:r>
            <a:br>
              <a:rPr lang="en-MX" sz="4000" dirty="0"/>
            </a:br>
            <a:r>
              <a:rPr lang="en-MX" sz="4000" dirty="0"/>
              <a:t>alabanza y amor,</a:t>
            </a:r>
            <a:br>
              <a:rPr lang="en-MX" sz="4000" dirty="0"/>
            </a:br>
            <a:r>
              <a:rPr lang="en-MX" sz="4000" dirty="0"/>
              <a:t>santos y ángeles rendid</a:t>
            </a:r>
            <a:br>
              <a:rPr lang="en-MX" sz="4000" dirty="0"/>
            </a:br>
            <a:r>
              <a:rPr lang="en-MX" sz="4000" dirty="0"/>
              <a:t>a nuestro tierno Pastor.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7176846-44A0-B238-03EF-FDA8AB4AD27E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9921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4818</TotalTime>
  <Words>267</Words>
  <Application>Microsoft Macintosh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168</cp:revision>
  <cp:lastPrinted>2026-09-30T21:39:18Z</cp:lastPrinted>
  <dcterms:created xsi:type="dcterms:W3CDTF">2022-05-23T20:34:02Z</dcterms:created>
  <dcterms:modified xsi:type="dcterms:W3CDTF">2026-10-15T22:05:24Z</dcterms:modified>
</cp:coreProperties>
</file>