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6" r:id="rId3"/>
    <p:sldId id="268" r:id="rId4"/>
    <p:sldId id="267" r:id="rId5"/>
    <p:sldId id="269" r:id="rId6"/>
    <p:sldId id="272" r:id="rId7"/>
    <p:sldId id="270" r:id="rId8"/>
    <p:sldId id="271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/>
              <a:t>Autor: </a:t>
            </a:r>
            <a:r>
              <a:rPr lang="es-ES_tradnl" sz="1400" i="1" dirty="0"/>
              <a:t>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Con gran </a:t>
            </a:r>
            <a:r>
              <a:rPr lang="en-CA" sz="4000" dirty="0" err="1"/>
              <a:t>gozo</a:t>
            </a:r>
            <a:r>
              <a:rPr lang="en-CA" sz="4000" dirty="0"/>
              <a:t> y placer</a:t>
            </a:r>
            <a:br>
              <a:rPr lang="en-CA" sz="4000" dirty="0"/>
            </a:b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volvemos</a:t>
            </a:r>
            <a:r>
              <a:rPr lang="en-CA" sz="4000" dirty="0"/>
              <a:t> hoy a </a:t>
            </a:r>
            <a:r>
              <a:rPr lang="en-CA" sz="4000" dirty="0" err="1"/>
              <a:t>ver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nuestras</a:t>
            </a:r>
            <a:r>
              <a:rPr lang="en-CA" sz="4000" dirty="0"/>
              <a:t> manos </a:t>
            </a:r>
            <a:r>
              <a:rPr lang="en-CA" sz="4000" dirty="0" err="1"/>
              <a:t>otra</a:t>
            </a:r>
            <a:r>
              <a:rPr lang="en-CA" sz="4000" dirty="0"/>
              <a:t> </a:t>
            </a:r>
            <a:r>
              <a:rPr lang="en-CA" sz="4000" dirty="0" err="1"/>
              <a:t>vez</a:t>
            </a:r>
            <a:br>
              <a:rPr lang="en-CA" sz="4000" dirty="0"/>
            </a:br>
            <a:r>
              <a:rPr lang="en-CA" sz="4000" dirty="0" err="1"/>
              <a:t>estrechamos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06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dirty="0"/>
              <a:t>Se </a:t>
            </a:r>
            <a:r>
              <a:rPr lang="en-CA" sz="4000" dirty="0" err="1"/>
              <a:t>contenta</a:t>
            </a:r>
            <a:r>
              <a:rPr lang="en-CA" sz="4000" dirty="0"/>
              <a:t> el </a:t>
            </a:r>
            <a:r>
              <a:rPr lang="en-CA" sz="4000" dirty="0" err="1"/>
              <a:t>corazón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ensanchándose</a:t>
            </a:r>
            <a:r>
              <a:rPr lang="en-CA" sz="4000" dirty="0"/>
              <a:t> de amor.</a:t>
            </a:r>
            <a:br>
              <a:rPr lang="en-CA" sz="4000" dirty="0"/>
            </a:br>
            <a:r>
              <a:rPr lang="en-CA" sz="4000" dirty="0" err="1"/>
              <a:t>Todos</a:t>
            </a:r>
            <a:r>
              <a:rPr lang="en-CA" sz="4000" dirty="0"/>
              <a:t> a una </a:t>
            </a:r>
            <a:r>
              <a:rPr lang="en-CA" sz="4000" dirty="0" err="1"/>
              <a:t>voz</a:t>
            </a:r>
            <a:r>
              <a:rPr lang="en-CA" sz="4000" dirty="0"/>
              <a:t> a Dios</a:t>
            </a:r>
            <a:br>
              <a:rPr lang="en-CA" sz="4000" dirty="0"/>
            </a:br>
            <a:r>
              <a:rPr lang="en-CA" sz="4000" dirty="0"/>
              <a:t>gracias </a:t>
            </a:r>
            <a:r>
              <a:rPr lang="en-CA" sz="4000" dirty="0" err="1"/>
              <a:t>damos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73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1710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  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br>
              <a:rPr lang="en-CA" sz="4000" dirty="0"/>
            </a:br>
            <a:r>
              <a:rPr lang="en-CA" sz="4000" i="1" dirty="0"/>
              <a:t>Los </a:t>
            </a:r>
            <a:r>
              <a:rPr lang="en-CA" sz="4000" i="1" dirty="0" err="1"/>
              <a:t>hermanos</a:t>
            </a:r>
            <a:r>
              <a:rPr lang="en-CA" sz="4000" i="1" dirty="0"/>
              <a:t> hoy </a:t>
            </a:r>
            <a:r>
              <a:rPr lang="en-CA" sz="4000" i="1" dirty="0" err="1"/>
              <a:t>aquí</a:t>
            </a:r>
            <a:br>
              <a:rPr lang="en-CA" sz="4000" dirty="0"/>
            </a:br>
            <a:r>
              <a:rPr lang="en-CA" sz="4000" i="1" dirty="0" err="1"/>
              <a:t>nos</a:t>
            </a:r>
            <a:r>
              <a:rPr lang="en-CA" sz="4000" i="1" dirty="0"/>
              <a:t> </a:t>
            </a:r>
            <a:r>
              <a:rPr lang="en-CA" sz="4000" i="1" dirty="0" err="1"/>
              <a:t>gozamos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decir</a:t>
            </a:r>
            <a:r>
              <a:rPr lang="en-CA" sz="4000" i="1" dirty="0"/>
              <a:t>:</a:t>
            </a:r>
            <a:br>
              <a:rPr lang="en-CA" sz="4000" dirty="0"/>
            </a:b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  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br>
              <a:rPr lang="en-CA" sz="4000" dirty="0"/>
            </a:br>
            <a:r>
              <a:rPr lang="en-CA" sz="4000" i="1" dirty="0"/>
              <a:t>Al </a:t>
            </a:r>
            <a:r>
              <a:rPr lang="en-CA" sz="4000" i="1" dirty="0" err="1"/>
              <a:t>volvernos</a:t>
            </a:r>
            <a:r>
              <a:rPr lang="en-CA" sz="4000" i="1" dirty="0"/>
              <a:t> a </a:t>
            </a:r>
            <a:r>
              <a:rPr lang="en-CA" sz="4000" i="1" dirty="0" err="1"/>
              <a:t>reunir</a:t>
            </a:r>
            <a:r>
              <a:rPr lang="en-CA" sz="4000" i="1" dirty="0"/>
              <a:t>, 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917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Hasta </a:t>
            </a:r>
            <a:r>
              <a:rPr lang="en-CA" sz="4000" dirty="0" err="1"/>
              <a:t>aquí</a:t>
            </a:r>
            <a:r>
              <a:rPr lang="en-CA" sz="4000" dirty="0"/>
              <a:t> Dios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ayudó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ni</a:t>
            </a:r>
            <a:r>
              <a:rPr lang="en-CA" sz="4000" dirty="0"/>
              <a:t> un </a:t>
            </a:r>
            <a:r>
              <a:rPr lang="en-CA" sz="4000" dirty="0" err="1"/>
              <a:t>momento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dejó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a </a:t>
            </a:r>
            <a:r>
              <a:rPr lang="en-CA" sz="4000" dirty="0" err="1"/>
              <a:t>nosotros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volvió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Bienvenido</a:t>
            </a:r>
            <a:r>
              <a:rPr lang="en-CA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71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dirty="0"/>
              <a:t>El </a:t>
            </a:r>
            <a:r>
              <a:rPr lang="en-CA" sz="4000" dirty="0" err="1"/>
              <a:t>Señor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acompañó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presencia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amparó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peligro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guardó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Bienvenido</a:t>
            </a:r>
            <a:r>
              <a:rPr lang="en-CA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261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17109"/>
            <a:ext cx="8763001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  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br>
              <a:rPr lang="en-CA" sz="4000" dirty="0"/>
            </a:br>
            <a:r>
              <a:rPr lang="en-CA" sz="4000" i="1" dirty="0"/>
              <a:t>Los </a:t>
            </a:r>
            <a:r>
              <a:rPr lang="en-CA" sz="4000" i="1" dirty="0" err="1"/>
              <a:t>hermanos</a:t>
            </a:r>
            <a:r>
              <a:rPr lang="en-CA" sz="4000" i="1" dirty="0"/>
              <a:t> hoy </a:t>
            </a:r>
            <a:r>
              <a:rPr lang="en-CA" sz="4000" i="1" dirty="0" err="1"/>
              <a:t>aquí</a:t>
            </a:r>
            <a:br>
              <a:rPr lang="en-CA" sz="4000" dirty="0"/>
            </a:br>
            <a:r>
              <a:rPr lang="en-CA" sz="4000" i="1" dirty="0" err="1"/>
              <a:t>nos</a:t>
            </a:r>
            <a:r>
              <a:rPr lang="en-CA" sz="4000" i="1" dirty="0"/>
              <a:t> </a:t>
            </a:r>
            <a:r>
              <a:rPr lang="en-CA" sz="4000" i="1" dirty="0" err="1"/>
              <a:t>gozamos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decir</a:t>
            </a:r>
            <a:r>
              <a:rPr lang="en-CA" sz="4000" i="1" dirty="0"/>
              <a:t>:</a:t>
            </a:r>
            <a:br>
              <a:rPr lang="en-CA" sz="4000" dirty="0"/>
            </a:b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  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br>
              <a:rPr lang="en-CA" sz="4000" dirty="0"/>
            </a:br>
            <a:r>
              <a:rPr lang="en-CA" sz="4000" i="1" dirty="0"/>
              <a:t>Al </a:t>
            </a:r>
            <a:r>
              <a:rPr lang="en-CA" sz="4000" i="1" dirty="0" err="1"/>
              <a:t>volvernos</a:t>
            </a:r>
            <a:r>
              <a:rPr lang="en-CA" sz="4000" i="1" dirty="0"/>
              <a:t> a </a:t>
            </a:r>
            <a:r>
              <a:rPr lang="en-CA" sz="4000" i="1" dirty="0" err="1"/>
              <a:t>reunir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754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Dios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guarde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este</a:t>
            </a:r>
            <a:r>
              <a:rPr lang="en-CA" sz="4000" dirty="0"/>
              <a:t> amor,</a:t>
            </a:r>
            <a:br>
              <a:rPr lang="en-CA" sz="4000" dirty="0"/>
            </a:br>
            <a:r>
              <a:rPr lang="en-CA" sz="4000" dirty="0"/>
              <a:t>para que de </a:t>
            </a:r>
            <a:r>
              <a:rPr lang="en-CA" sz="4000" dirty="0" err="1"/>
              <a:t>corazón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consagrados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le </a:t>
            </a:r>
            <a:r>
              <a:rPr lang="en-CA" sz="4000" dirty="0" err="1"/>
              <a:t>alabemos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07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eterna</a:t>
            </a:r>
            <a:r>
              <a:rPr lang="en-CA" sz="4000" dirty="0"/>
              <a:t> </a:t>
            </a:r>
            <a:r>
              <a:rPr lang="en-CA" sz="4000" dirty="0" err="1"/>
              <a:t>reunión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do no </a:t>
            </a:r>
            <a:r>
              <a:rPr lang="en-CA" sz="4000" dirty="0" err="1"/>
              <a:t>habrá</a:t>
            </a:r>
            <a:r>
              <a:rPr lang="en-CA" sz="4000" dirty="0"/>
              <a:t> </a:t>
            </a:r>
            <a:r>
              <a:rPr lang="en-CA" sz="4000" dirty="0" err="1"/>
              <a:t>separación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ni</a:t>
            </a:r>
            <a:r>
              <a:rPr lang="en-CA" sz="4000" dirty="0"/>
              <a:t> tristeza, </a:t>
            </a:r>
            <a:r>
              <a:rPr lang="en-CA" sz="4000" dirty="0" err="1"/>
              <a:t>ni</a:t>
            </a:r>
            <a:r>
              <a:rPr lang="en-CA" sz="4000" dirty="0"/>
              <a:t> </a:t>
            </a:r>
            <a:r>
              <a:rPr lang="en-CA" sz="4000" dirty="0" err="1"/>
              <a:t>aflicción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Bienvenido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000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Con gran gozo y placer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Desconocido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17109"/>
            <a:ext cx="8763001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  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br>
              <a:rPr lang="en-CA" sz="4000" dirty="0"/>
            </a:br>
            <a:r>
              <a:rPr lang="en-CA" sz="4000" i="1" dirty="0"/>
              <a:t>Los </a:t>
            </a:r>
            <a:r>
              <a:rPr lang="en-CA" sz="4000" i="1" dirty="0" err="1"/>
              <a:t>hermanos</a:t>
            </a:r>
            <a:r>
              <a:rPr lang="en-CA" sz="4000" i="1" dirty="0"/>
              <a:t> hoy </a:t>
            </a:r>
            <a:r>
              <a:rPr lang="en-CA" sz="4000" i="1" dirty="0" err="1"/>
              <a:t>aquí</a:t>
            </a:r>
            <a:br>
              <a:rPr lang="en-CA" sz="4000" dirty="0"/>
            </a:br>
            <a:r>
              <a:rPr lang="en-CA" sz="4000" i="1" dirty="0" err="1"/>
              <a:t>nos</a:t>
            </a:r>
            <a:r>
              <a:rPr lang="en-CA" sz="4000" i="1" dirty="0"/>
              <a:t> </a:t>
            </a:r>
            <a:r>
              <a:rPr lang="en-CA" sz="4000" i="1" dirty="0" err="1"/>
              <a:t>gozamos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decir</a:t>
            </a:r>
            <a:r>
              <a:rPr lang="en-CA" sz="4000" i="1" dirty="0"/>
              <a:t>:</a:t>
            </a:r>
            <a:br>
              <a:rPr lang="en-CA" sz="4000" dirty="0"/>
            </a:b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  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br>
              <a:rPr lang="en-CA" sz="4000" dirty="0"/>
            </a:br>
            <a:r>
              <a:rPr lang="en-CA" sz="4000" i="1" dirty="0"/>
              <a:t>Al </a:t>
            </a:r>
            <a:r>
              <a:rPr lang="en-CA" sz="4000" i="1" dirty="0" err="1"/>
              <a:t>volvernos</a:t>
            </a:r>
            <a:r>
              <a:rPr lang="en-CA" sz="4000" i="1" dirty="0"/>
              <a:t> a </a:t>
            </a:r>
            <a:r>
              <a:rPr lang="en-CA" sz="4000" i="1" dirty="0" err="1"/>
              <a:t>reunir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/>
              <a:t>¡</a:t>
            </a:r>
            <a:r>
              <a:rPr lang="en-CA" sz="4000" i="1" dirty="0" err="1"/>
              <a:t>bienvenido</a:t>
            </a:r>
            <a:r>
              <a:rPr lang="en-CA" sz="4000" i="1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045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399</Words>
  <Application>Microsoft Macintosh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9</cp:revision>
  <dcterms:created xsi:type="dcterms:W3CDTF">2021-10-09T20:00:20Z</dcterms:created>
  <dcterms:modified xsi:type="dcterms:W3CDTF">2021-10-15T20:15:17Z</dcterms:modified>
</cp:coreProperties>
</file>