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/>
              <a:t>Con Cristo tengo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Con Cristo tengo</a:t>
            </a:r>
            <a:br>
              <a:rPr lang="en-MX" sz="4000" dirty="0"/>
            </a:br>
            <a:r>
              <a:rPr lang="en-MX" sz="4000" dirty="0"/>
              <a:t>dulce comunión,</a:t>
            </a:r>
            <a:br>
              <a:rPr lang="en-MX" sz="4000" dirty="0"/>
            </a:br>
            <a:r>
              <a:rPr lang="en-MX" sz="4000" dirty="0"/>
              <a:t>gozo de amistad divina</a:t>
            </a:r>
            <a:br>
              <a:rPr lang="en-MX" sz="4000" dirty="0"/>
            </a:br>
            <a:r>
              <a:rPr lang="en-MX" sz="4000" dirty="0"/>
              <a:t>con Él en mi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4788</TotalTime>
  <Words>33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166</cp:revision>
  <cp:lastPrinted>2026-09-30T21:39:18Z</cp:lastPrinted>
  <dcterms:created xsi:type="dcterms:W3CDTF">2022-05-23T20:34:02Z</dcterms:created>
  <dcterms:modified xsi:type="dcterms:W3CDTF">2026-10-15T21:35:49Z</dcterms:modified>
</cp:coreProperties>
</file>