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  <p:sldId id="282" r:id="rId3"/>
    <p:sldId id="278" r:id="rId4"/>
    <p:sldId id="283" r:id="rId5"/>
    <p:sldId id="279" r:id="rId6"/>
    <p:sldId id="284" r:id="rId7"/>
    <p:sldId id="280" r:id="rId8"/>
    <p:sldId id="28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993DF-DDA1-86EA-4C22-4AC835CC9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85B771C-BD02-3214-E114-56E173F9B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FAA609-D31D-AF88-ED59-14EEBE0C2A3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7AC8D57-97F4-22C0-EF98-2B9E189BC37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BCB394-D9CC-33E1-E456-9A2A44346DC7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Con cánticos, Señor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B1B569-CD85-CA31-DA0C-6AB9D896A8A4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James J. Cummins</a:t>
            </a:r>
          </a:p>
          <a:p>
            <a:r>
              <a:rPr lang="en-US" i="1" dirty="0"/>
              <a:t>Tr. M. N. Hutchinson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05AA8E-6E95-2B0F-8159-549D3B4A7B2F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Con cánticos, Señor,</a:t>
            </a:r>
            <a:br>
              <a:rPr lang="en-MX" sz="4000" dirty="0"/>
            </a:br>
            <a:r>
              <a:rPr lang="en-MX" sz="4000" dirty="0"/>
              <a:t>Mi corazón y voz</a:t>
            </a:r>
            <a:br>
              <a:rPr lang="en-MX" sz="4000" dirty="0"/>
            </a:br>
            <a:r>
              <a:rPr lang="en-MX" sz="4000" dirty="0"/>
              <a:t>Te adoran con fervor,</a:t>
            </a:r>
            <a:br>
              <a:rPr lang="en-MX" sz="4000" dirty="0"/>
            </a:br>
            <a:r>
              <a:rPr lang="en-MX" sz="4000" dirty="0"/>
              <a:t>¡Oh, Trino, Santo Dios!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DDBF5C4-FB6A-099D-D06B-CA47E7DF3CE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501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36F79-E17D-38C0-9CF3-6CA1F1114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AC1712FD-8CF1-B81B-8982-D27E65EEC2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EDFD2E-CEE0-B3DF-CF6E-597D4A2879BA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BFED2A6-70BB-DBB1-7953-967EAFF823ED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736FD1-0C2C-4EFE-94A1-48ED843810D3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Con cánticos, Señor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5B5F7A-BCFD-C108-745F-89F11096CE76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James J. Cummins</a:t>
            </a:r>
          </a:p>
          <a:p>
            <a:r>
              <a:rPr lang="en-US" i="1" dirty="0"/>
              <a:t>Tr. M. N. Hutchinson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BC13FC-7629-F41E-2F8B-0B99E3FEDF4D}"/>
              </a:ext>
            </a:extLst>
          </p:cNvPr>
          <p:cNvSpPr/>
          <p:nvPr/>
        </p:nvSpPr>
        <p:spPr>
          <a:xfrm>
            <a:off x="481914" y="2171319"/>
            <a:ext cx="112281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En tu mansión yo te veré,</a:t>
            </a:r>
            <a:br>
              <a:rPr lang="en-MX" sz="4000" i="1" dirty="0"/>
            </a:br>
            <a:r>
              <a:rPr lang="en-MX" sz="4000" i="1" dirty="0"/>
              <a:t>Y paz eterna gozaré.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BDA057A-2C46-42AB-DFCA-839B6BD26BB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3833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79ED8-124F-0583-46BA-496385B40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AAB03839-25A0-951C-1419-9784C688FD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29F232-23FB-C3D3-450F-3C8AF1BA5C1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2A793C5-F3AE-8EB5-505D-EF98662811C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5FC9D6-4F2E-02D0-DB53-0FAAD0704E68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Con cánticos, Señor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56E3AE-A5B8-2644-71B7-E97193EEF118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James J. Cummins</a:t>
            </a:r>
          </a:p>
          <a:p>
            <a:r>
              <a:rPr lang="en-US" i="1" dirty="0"/>
              <a:t>Tr. M. N. Hutchinson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35F337-0C28-C4DC-794B-EFC464AE92DD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Tu mano paternal</a:t>
            </a:r>
            <a:br>
              <a:rPr lang="en-MX" sz="4000" dirty="0"/>
            </a:br>
            <a:r>
              <a:rPr lang="en-MX" sz="4000" dirty="0"/>
              <a:t>Trazó mi senda aquí;</a:t>
            </a:r>
            <a:br>
              <a:rPr lang="en-MX" sz="4000" dirty="0"/>
            </a:br>
            <a:r>
              <a:rPr lang="en-MX" sz="4000" dirty="0"/>
              <a:t>Mis pasos, cada cual,</a:t>
            </a:r>
            <a:br>
              <a:rPr lang="en-MX" sz="4000" dirty="0"/>
            </a:br>
            <a:r>
              <a:rPr lang="en-MX" sz="4000" dirty="0"/>
              <a:t>Velados son por Ti.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B2699E7-D577-8C73-4B5A-D306D06C3C0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650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F7D32-D8BF-0C1B-33DC-AC029FE3B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C01E91E-710B-4BC7-CCF7-8FFB3D92A2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65A83E-AF16-347F-5742-9ECE49DBEA5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2B3595D-7DEA-D64E-F2BD-0092B3C39E3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802C0D-8474-F992-CA1C-E4D328619F9D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Con cánticos, Señor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B3EFA2-05AF-2661-02E8-13150B5C0EE3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James J. Cummins</a:t>
            </a:r>
          </a:p>
          <a:p>
            <a:r>
              <a:rPr lang="en-US" i="1" dirty="0"/>
              <a:t>Tr. M. N. Hutchinson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14EE21-3789-84B9-CA6C-307AB82D40CF}"/>
              </a:ext>
            </a:extLst>
          </p:cNvPr>
          <p:cNvSpPr/>
          <p:nvPr/>
        </p:nvSpPr>
        <p:spPr>
          <a:xfrm>
            <a:off x="481914" y="2171319"/>
            <a:ext cx="112281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En tu mansión yo te veré,</a:t>
            </a:r>
            <a:br>
              <a:rPr lang="en-MX" sz="4000" i="1" dirty="0"/>
            </a:br>
            <a:r>
              <a:rPr lang="en-MX" sz="4000" i="1" dirty="0"/>
              <a:t>Y paz eterna gozaré.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4B35B96-3A60-374D-71E4-4EE656E8F59D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6630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36C52-91A1-7454-86C0-8B155D99A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B1E137E-52B3-3B0D-B600-B2F5A188B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88FB35E-F0D0-D0F6-97B2-889AEF95BF3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F40C7FA-C3F3-FE97-9C11-6225FA4B1FFF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A71400-7CBA-DB7D-F305-459C751F66C8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Con cánticos, Señor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52BB27-29D9-B6AF-30E3-B27C67D21A92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James J. Cummins</a:t>
            </a:r>
          </a:p>
          <a:p>
            <a:r>
              <a:rPr lang="en-US" i="1" dirty="0"/>
              <a:t>Tr. M. N. Hutchinson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FA6363-72C7-31D1-2F69-5E3C3503C4C6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3.</a:t>
            </a:r>
            <a:br>
              <a:rPr lang="en-CA" sz="4000" dirty="0"/>
            </a:br>
            <a:r>
              <a:rPr lang="en-MX" sz="4000" dirty="0"/>
              <a:t>Innumerables son</a:t>
            </a:r>
            <a:br>
              <a:rPr lang="en-MX" sz="4000" dirty="0"/>
            </a:br>
            <a:r>
              <a:rPr lang="en-MX" sz="4000" dirty="0"/>
              <a:t>Los bienes, y sin par,</a:t>
            </a:r>
            <a:br>
              <a:rPr lang="en-MX" sz="4000" dirty="0"/>
            </a:br>
            <a:r>
              <a:rPr lang="en-MX" sz="4000" dirty="0"/>
              <a:t>Que por tu compasión</a:t>
            </a:r>
            <a:br>
              <a:rPr lang="en-MX" sz="4000" dirty="0"/>
            </a:br>
            <a:r>
              <a:rPr lang="en-MX" sz="4000" dirty="0"/>
              <a:t>Recibo sin cesar.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74918F5-78DD-E3D7-9D77-AF59091AF6DC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7683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427D8-E44F-C8D5-8F32-6AC272421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3D2C51B8-C5EF-4880-C02C-286A4C2061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08B95C-52FF-43E8-78E3-C019FD6C0BDB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8D6F240-B7E3-9280-B095-51F9C3EA6F4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997D73-23E9-77B6-173F-056B8EBDD04E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Con cánticos, Señor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7459E8-D4EC-98B6-75FE-F5B9ADC78EF4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James J. Cummins</a:t>
            </a:r>
          </a:p>
          <a:p>
            <a:r>
              <a:rPr lang="en-US" i="1" dirty="0"/>
              <a:t>Tr. M. N. Hutchinson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DD7036-3062-C7C0-A275-AD9888EB495C}"/>
              </a:ext>
            </a:extLst>
          </p:cNvPr>
          <p:cNvSpPr/>
          <p:nvPr/>
        </p:nvSpPr>
        <p:spPr>
          <a:xfrm>
            <a:off x="481914" y="2171319"/>
            <a:ext cx="112281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En tu mansión yo te veré,</a:t>
            </a:r>
            <a:br>
              <a:rPr lang="en-MX" sz="4000" i="1" dirty="0"/>
            </a:br>
            <a:r>
              <a:rPr lang="en-MX" sz="4000" i="1" dirty="0"/>
              <a:t>Y paz eterna gozaré.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D16609-3288-B1AA-CFC2-48A7C720E075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507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D9996-0FB0-E1C4-20BA-2AA7ED5A1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5435DD1-C145-99BA-4EEE-F04C7C86F7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0DFE961-9743-A114-4D98-F8A9756FE077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8350D51-7199-45EF-737E-B09037D4013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3F5E8D-8F85-237F-77B8-7659AF936464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Con cánticos, Señor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7C7541-5DC3-EADC-76AD-A21412B1E382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James J. Cummins</a:t>
            </a:r>
          </a:p>
          <a:p>
            <a:r>
              <a:rPr lang="en-US" i="1" dirty="0"/>
              <a:t>Tr. M. N. Hutchinson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FF480-A191-86F0-D165-9978F664D4D0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4.</a:t>
            </a:r>
            <a:br>
              <a:rPr lang="en-CA" sz="4000" dirty="0"/>
            </a:br>
            <a:r>
              <a:rPr lang="en-MX" sz="4000" dirty="0"/>
              <a:t>Tú eres, ¡oh, Señor!</a:t>
            </a:r>
            <a:br>
              <a:rPr lang="en-MX" sz="4000" dirty="0"/>
            </a:br>
            <a:r>
              <a:rPr lang="en-MX" sz="4000" dirty="0"/>
              <a:t>Mi sumo, todo bien;</a:t>
            </a:r>
            <a:br>
              <a:rPr lang="en-MX" sz="4000" dirty="0"/>
            </a:br>
            <a:r>
              <a:rPr lang="en-MX" sz="4000" dirty="0"/>
              <a:t>Mil lenguas tu amor</a:t>
            </a:r>
            <a:br>
              <a:rPr lang="en-MX" sz="4000" dirty="0"/>
            </a:br>
            <a:r>
              <a:rPr lang="en-MX" sz="4000" dirty="0"/>
              <a:t>Cantando siempre estén.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12A9073-0B63-A240-20FA-10E296B6EB8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3034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FC77BF-5FF6-849E-20BE-23E84724D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79CA833-63DF-1C6A-255A-D026E92FE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3484F6-920C-592A-CD70-2B4680AC1854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A79CC1B-CF29-B0F0-9B8C-28C1E4F99C99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53F5B9-BBE9-CA73-A68F-FE68338F867B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Con cánticos, Señor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4BB84-EAB3-90F6-0BAD-AA08DD49FCED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James J. Cummins</a:t>
            </a:r>
          </a:p>
          <a:p>
            <a:r>
              <a:rPr lang="en-US" i="1" dirty="0"/>
              <a:t>Tr. M. N. Hutchinson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2986CAC-1C5E-99D0-49A6-E651617A3B18}"/>
              </a:ext>
            </a:extLst>
          </p:cNvPr>
          <p:cNvSpPr/>
          <p:nvPr/>
        </p:nvSpPr>
        <p:spPr>
          <a:xfrm>
            <a:off x="481914" y="2171319"/>
            <a:ext cx="112281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En tu mansión yo te veré,</a:t>
            </a:r>
            <a:br>
              <a:rPr lang="en-MX" sz="4000" i="1" dirty="0"/>
            </a:br>
            <a:r>
              <a:rPr lang="en-MX" sz="4000" i="1" dirty="0"/>
              <a:t>Y paz eterna gozaré.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44ACDFB-F11B-0878-C930-352A5250199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20661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4786</TotalTime>
  <Words>340</Words>
  <Application>Microsoft Macintosh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164</cp:revision>
  <cp:lastPrinted>2026-09-30T21:39:18Z</cp:lastPrinted>
  <dcterms:created xsi:type="dcterms:W3CDTF">2022-05-23T20:34:02Z</dcterms:created>
  <dcterms:modified xsi:type="dcterms:W3CDTF">2026-10-15T21:34:10Z</dcterms:modified>
</cp:coreProperties>
</file>