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alma y voz te alabaré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Juan N. de </a:t>
            </a:r>
            <a:r>
              <a:rPr lang="en-US" i="1" dirty="0" err="1"/>
              <a:t>los</a:t>
            </a:r>
            <a:r>
              <a:rPr lang="en-US" i="1" dirty="0"/>
              <a:t> Santos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1428046"/>
            <a:ext cx="112281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Con alma y voz te alabaré</a:t>
            </a:r>
            <a:br>
              <a:rPr lang="en-MX" sz="4000" dirty="0"/>
            </a:br>
            <a:r>
              <a:rPr lang="en-MX" sz="4000" dirty="0"/>
              <a:t>y yo tus glorias cantaré;</a:t>
            </a:r>
            <a:br>
              <a:rPr lang="en-MX" sz="4000" dirty="0"/>
            </a:br>
            <a:r>
              <a:rPr lang="en-MX" sz="4000" dirty="0"/>
              <a:t>adoro yo tu majestad,</a:t>
            </a:r>
            <a:br>
              <a:rPr lang="en-MX" sz="4000" dirty="0"/>
            </a:br>
            <a:r>
              <a:rPr lang="en-MX" sz="4000" dirty="0"/>
              <a:t>te alabaré por tu verdad.</a:t>
            </a:r>
            <a:br>
              <a:rPr lang="en-MX" sz="4000" dirty="0"/>
            </a:br>
            <a:r>
              <a:rPr lang="en-MX" sz="4000" dirty="0"/>
              <a:t>Verdad y gracia sólo son</a:t>
            </a:r>
            <a:br>
              <a:rPr lang="en-MX" sz="4000" dirty="0"/>
            </a:br>
            <a:r>
              <a:rPr lang="en-MX" sz="4000" dirty="0"/>
              <a:t>en tu Palabra bendición, en tu Palabra bendición.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16A42-8BA4-F5E1-4D11-1F3B13C76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A617AC0-7D45-ADF9-E3AB-0CFE79281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F8A6C6-DCD5-E5C9-CB05-7D1FAC10A09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DB14A2-0193-34D4-956C-F9D8F573B80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E3B770-DFCB-9C25-14DE-8823D11AE9F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alma y voz te alabaré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2FFEFD-1BC8-BBEC-FC08-D19580FDC30C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Juan N. de </a:t>
            </a:r>
            <a:r>
              <a:rPr lang="en-US" i="1" dirty="0" err="1"/>
              <a:t>los</a:t>
            </a:r>
            <a:r>
              <a:rPr lang="en-US" i="1" dirty="0"/>
              <a:t> Santos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F99FD8-1960-03E3-1966-03681F1697B8}"/>
              </a:ext>
            </a:extLst>
          </p:cNvPr>
          <p:cNvSpPr/>
          <p:nvPr/>
        </p:nvSpPr>
        <p:spPr>
          <a:xfrm>
            <a:off x="481914" y="1428046"/>
            <a:ext cx="112281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Clamé a Ti por mi salud;</a:t>
            </a:r>
            <a:br>
              <a:rPr lang="en-MX" sz="4000" dirty="0"/>
            </a:br>
            <a:r>
              <a:rPr lang="en-MX" sz="4000" dirty="0"/>
              <a:t>me dio tu ley, poder, virtud.</a:t>
            </a:r>
            <a:br>
              <a:rPr lang="en-MX" sz="4000" dirty="0"/>
            </a:br>
            <a:r>
              <a:rPr lang="en-MX" sz="4000" dirty="0"/>
              <a:t>los reyes prez a Ti darán,</a:t>
            </a:r>
            <a:br>
              <a:rPr lang="en-MX" sz="4000" dirty="0"/>
            </a:br>
            <a:r>
              <a:rPr lang="en-MX" sz="4000" dirty="0"/>
              <a:t>pues tu Palabra escucharán.</a:t>
            </a:r>
            <a:br>
              <a:rPr lang="en-MX" sz="4000" dirty="0"/>
            </a:br>
            <a:r>
              <a:rPr lang="en-MX" sz="4000" dirty="0"/>
              <a:t>Y cantarán con dulce son</a:t>
            </a:r>
            <a:br>
              <a:rPr lang="en-MX" sz="4000" dirty="0"/>
            </a:br>
            <a:r>
              <a:rPr lang="en-MX" sz="4000" dirty="0"/>
              <a:t>las glorias de tu salvación, las glorias de tu salvación.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69C869-AB3E-8185-35C0-02EA6D60968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06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D69F-F30B-42E8-FC4B-D4EDAE837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F7C577C-DB81-6B60-0289-43CA11133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66373B-5B52-2207-F81B-3D75AEAE2BF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65EB545-BE7E-3C29-9DA5-ABD5B5024AE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B8065-D466-491E-F81E-8DC9FC9BB72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alma y voz te alabaré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2A0DCD-A0B8-994D-0EB2-E876EAE3CB16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Juan N. de </a:t>
            </a:r>
            <a:r>
              <a:rPr lang="en-US" i="1" dirty="0" err="1"/>
              <a:t>los</a:t>
            </a:r>
            <a:r>
              <a:rPr lang="en-US" i="1" dirty="0"/>
              <a:t> Santos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E75C9A-44F2-E637-0FF7-BE0D818AD754}"/>
              </a:ext>
            </a:extLst>
          </p:cNvPr>
          <p:cNvSpPr/>
          <p:nvPr/>
        </p:nvSpPr>
        <p:spPr>
          <a:xfrm>
            <a:off x="206132" y="1400297"/>
            <a:ext cx="117797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Señor, que en luz y gloria estás,</a:t>
            </a:r>
            <a:br>
              <a:rPr lang="en-MX" sz="4000" dirty="0"/>
            </a:br>
            <a:r>
              <a:rPr lang="en-MX" sz="4000" dirty="0"/>
              <a:t>tu reino es de santa paz;</a:t>
            </a:r>
            <a:br>
              <a:rPr lang="en-MX" sz="4000" dirty="0"/>
            </a:br>
            <a:r>
              <a:rPr lang="en-MX" sz="4000" dirty="0"/>
              <a:t>los malos no verán el bien,</a:t>
            </a:r>
            <a:br>
              <a:rPr lang="en-MX" sz="4000" dirty="0"/>
            </a:br>
            <a:r>
              <a:rPr lang="en-MX" sz="4000" dirty="0"/>
              <a:t>mas Tú al piadoso das sostén.</a:t>
            </a:r>
            <a:br>
              <a:rPr lang="en-MX" sz="4000" dirty="0"/>
            </a:br>
            <a:r>
              <a:rPr lang="en-MX" sz="4000" dirty="0"/>
              <a:t>En toda mi tribulación</a:t>
            </a:r>
            <a:br>
              <a:rPr lang="en-MX" sz="4000" dirty="0"/>
            </a:br>
            <a:r>
              <a:rPr lang="en-MX" sz="4000" dirty="0"/>
              <a:t>me das, Señor, consolación, me das, Señor, consolación.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72D1AA-C726-229D-C6D6-5079F6F5648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350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39A8B-61FD-BFCB-065A-69C5BBC5F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822F77E-8D88-CE1D-84BA-FD2360073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50C569-61BB-90FC-5662-1D3E7804BD9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8BFA9C-B0B0-D2EE-7A9E-F61AB6E9F95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B4F2F4-DCF9-C0C8-9B29-A1F9EFDE84F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alma y voz te alabaré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255B90-1FBE-B9AC-4CB5-F031A65CD261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Juan N. de </a:t>
            </a:r>
            <a:r>
              <a:rPr lang="en-US" i="1" dirty="0" err="1"/>
              <a:t>los</a:t>
            </a:r>
            <a:r>
              <a:rPr lang="en-US" i="1" dirty="0"/>
              <a:t> Santos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027D2D-A363-AF30-E815-8FA521A7A642}"/>
              </a:ext>
            </a:extLst>
          </p:cNvPr>
          <p:cNvSpPr/>
          <p:nvPr/>
        </p:nvSpPr>
        <p:spPr>
          <a:xfrm>
            <a:off x="206132" y="1400297"/>
            <a:ext cx="117797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Tu diestra fiel extenderás;</a:t>
            </a:r>
            <a:br>
              <a:rPr lang="en-MX" sz="4000" dirty="0"/>
            </a:br>
            <a:r>
              <a:rPr lang="en-MX" sz="4000" dirty="0"/>
              <a:t>a mi adversario vencerás;</a:t>
            </a:r>
            <a:br>
              <a:rPr lang="en-MX" sz="4000" dirty="0"/>
            </a:br>
            <a:r>
              <a:rPr lang="en-MX" sz="4000" dirty="0"/>
              <a:t>tu obra en mi corazón</a:t>
            </a:r>
            <a:br>
              <a:rPr lang="en-MX" sz="4000" dirty="0"/>
            </a:br>
            <a:r>
              <a:rPr lang="en-MX" sz="4000" dirty="0"/>
              <a:t>tendrá de Ti la perfección.</a:t>
            </a:r>
            <a:br>
              <a:rPr lang="en-MX" sz="4000" dirty="0"/>
            </a:br>
            <a:r>
              <a:rPr lang="en-MX" sz="4000" dirty="0"/>
              <a:t>Merced y gracia hay en Ti;</a:t>
            </a:r>
            <a:br>
              <a:rPr lang="en-MX" sz="4000" dirty="0"/>
            </a:br>
            <a:r>
              <a:rPr lang="en-MX" sz="4000" dirty="0"/>
              <a:t>memoria ten, Señor, de mí, memoria ten, Señor, de mí.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CFDEEF-C204-6E4B-D90D-3EBAD4234E4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617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4822</TotalTime>
  <Words>283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165</cp:revision>
  <cp:lastPrinted>2026-09-30T21:39:18Z</cp:lastPrinted>
  <dcterms:created xsi:type="dcterms:W3CDTF">2022-05-23T20:34:02Z</dcterms:created>
  <dcterms:modified xsi:type="dcterms:W3CDTF">2026-10-14T18:45:35Z</dcterms:modified>
</cp:coreProperties>
</file>