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6" r:id="rId3"/>
    <p:sldId id="283" r:id="rId4"/>
    <p:sldId id="288" r:id="rId5"/>
    <p:sldId id="284" r:id="rId6"/>
    <p:sldId id="289" r:id="rId7"/>
    <p:sldId id="285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Comprado</a:t>
            </a:r>
            <a:r>
              <a:rPr lang="en-CA" sz="4000" dirty="0"/>
              <a:t> con </a:t>
            </a:r>
            <a:r>
              <a:rPr lang="en-CA" sz="4000" dirty="0" err="1"/>
              <a:t>sangre</a:t>
            </a:r>
            <a:r>
              <a:rPr lang="en-CA" sz="4000" dirty="0"/>
              <a:t> por Cristo,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gozo</a:t>
            </a:r>
            <a:r>
              <a:rPr lang="en-CA" sz="4000" dirty="0"/>
              <a:t> al </a:t>
            </a:r>
            <a:r>
              <a:rPr lang="en-CA" sz="4000" dirty="0" err="1"/>
              <a:t>cielo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voy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librado</a:t>
            </a:r>
            <a:r>
              <a:rPr lang="en-CA" sz="4000" dirty="0"/>
              <a:t> por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infinita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sé</a:t>
            </a:r>
            <a:r>
              <a:rPr lang="en-CA" sz="4000" dirty="0"/>
              <a:t> que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hijo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soy.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comprado</a:t>
            </a:r>
            <a:r>
              <a:rPr lang="en-CA" sz="4000" i="1" dirty="0"/>
              <a:t> con </a:t>
            </a:r>
            <a:r>
              <a:rPr lang="en-CA" sz="4000" i="1" dirty="0" err="1"/>
              <a:t>sangre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soy.</a:t>
            </a:r>
            <a:br>
              <a:rPr lang="en-CA" sz="4000" i="1" dirty="0"/>
            </a:b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con Cristo al </a:t>
            </a:r>
            <a:r>
              <a:rPr lang="en-CA" sz="4000" i="1" dirty="0" err="1"/>
              <a:t>cielo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voy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60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Soy libre de </a:t>
            </a:r>
            <a:r>
              <a:rPr lang="en-CA" sz="4000" dirty="0" err="1"/>
              <a:t>pena</a:t>
            </a:r>
            <a:r>
              <a:rPr lang="en-CA" sz="4000" dirty="0"/>
              <a:t> y culpa,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me </a:t>
            </a:r>
            <a:r>
              <a:rPr lang="en-CA" sz="4000" dirty="0" err="1"/>
              <a:t>hace</a:t>
            </a:r>
            <a:r>
              <a:rPr lang="en-CA" sz="4000" dirty="0"/>
              <a:t> </a:t>
            </a:r>
            <a:r>
              <a:rPr lang="en-CA" sz="4000" dirty="0" err="1"/>
              <a:t>sentir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llena</a:t>
            </a:r>
            <a:r>
              <a:rPr lang="en-CA" sz="4000" dirty="0"/>
              <a:t> de </a:t>
            </a:r>
            <a:r>
              <a:rPr lang="en-CA" sz="4000" dirty="0" err="1"/>
              <a:t>gracia</a:t>
            </a:r>
            <a:r>
              <a:rPr lang="en-CA" sz="4000" dirty="0"/>
              <a:t> mi alma,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Él</a:t>
            </a:r>
            <a:r>
              <a:rPr lang="en-CA" sz="4000" dirty="0"/>
              <a:t> es tan dulce </a:t>
            </a:r>
            <a:r>
              <a:rPr lang="en-CA" sz="4000" dirty="0" err="1"/>
              <a:t>vivir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90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comprado</a:t>
            </a:r>
            <a:r>
              <a:rPr lang="en-CA" sz="4000" i="1" dirty="0"/>
              <a:t> con </a:t>
            </a:r>
            <a:r>
              <a:rPr lang="en-CA" sz="4000" i="1" dirty="0" err="1"/>
              <a:t>sangre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soy.</a:t>
            </a:r>
            <a:br>
              <a:rPr lang="en-CA" sz="4000" i="1" dirty="0"/>
            </a:b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con Cristo al </a:t>
            </a:r>
            <a:r>
              <a:rPr lang="en-CA" sz="4000" i="1" dirty="0" err="1"/>
              <a:t>cielo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voy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1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En</a:t>
            </a:r>
            <a:r>
              <a:rPr lang="en-CA" sz="4000" dirty="0"/>
              <a:t> Cristo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medito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nunca</a:t>
            </a:r>
            <a:r>
              <a:rPr lang="en-CA" sz="4000" dirty="0"/>
              <a:t> le </a:t>
            </a:r>
            <a:r>
              <a:rPr lang="en-CA" sz="4000" dirty="0" err="1"/>
              <a:t>puedo</a:t>
            </a:r>
            <a:r>
              <a:rPr lang="en-CA" sz="4000" dirty="0"/>
              <a:t> </a:t>
            </a:r>
            <a:r>
              <a:rPr lang="en-CA" sz="4000" dirty="0" err="1"/>
              <a:t>olvidar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callar</a:t>
            </a:r>
            <a:r>
              <a:rPr lang="en-CA" sz="4000" dirty="0"/>
              <a:t> sus </a:t>
            </a:r>
            <a:r>
              <a:rPr lang="en-CA" sz="4000" dirty="0" err="1"/>
              <a:t>favores</a:t>
            </a:r>
            <a:r>
              <a:rPr lang="en-CA" sz="4000" dirty="0"/>
              <a:t> no </a:t>
            </a:r>
            <a:r>
              <a:rPr lang="en-CA" sz="4000" dirty="0" err="1"/>
              <a:t>quiero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voy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a Jesús </a:t>
            </a:r>
            <a:r>
              <a:rPr lang="en-CA" sz="4000" dirty="0" err="1"/>
              <a:t>alabar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66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comprado</a:t>
            </a:r>
            <a:r>
              <a:rPr lang="en-CA" sz="4000" i="1" dirty="0"/>
              <a:t> con </a:t>
            </a:r>
            <a:r>
              <a:rPr lang="en-CA" sz="4000" i="1" dirty="0" err="1"/>
              <a:t>sangre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soy.</a:t>
            </a:r>
            <a:br>
              <a:rPr lang="en-CA" sz="4000" i="1" dirty="0"/>
            </a:b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con Cristo al </a:t>
            </a:r>
            <a:r>
              <a:rPr lang="en-CA" sz="4000" i="1" dirty="0" err="1"/>
              <a:t>cielo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voy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03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sé</a:t>
            </a:r>
            <a:r>
              <a:rPr lang="en-CA" sz="4000" dirty="0"/>
              <a:t> que me </a:t>
            </a:r>
            <a:r>
              <a:rPr lang="en-CA" sz="4000" dirty="0" err="1"/>
              <a:t>espera</a:t>
            </a:r>
            <a:r>
              <a:rPr lang="en-CA" sz="4000" dirty="0"/>
              <a:t> corona,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cual</a:t>
            </a:r>
            <a:r>
              <a:rPr lang="en-CA" sz="4000" dirty="0"/>
              <a:t> a los </a:t>
            </a:r>
            <a:r>
              <a:rPr lang="en-CA" sz="4000" dirty="0" err="1"/>
              <a:t>fieles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/>
              <a:t>Jesús Salvador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cielo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mi alma con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estará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337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Comprado con sangre por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Fanny J. Crosby</a:t>
            </a:r>
          </a:p>
          <a:p>
            <a:r>
              <a:rPr lang="es-ES_tradnl" sz="1400" i="1" dirty="0"/>
              <a:t>Traducción: ﻿J. R. Ríos y W. C. Brand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comprado</a:t>
            </a:r>
            <a:r>
              <a:rPr lang="en-CA" sz="4000" i="1" dirty="0"/>
              <a:t> con </a:t>
            </a:r>
            <a:r>
              <a:rPr lang="en-CA" sz="4000" i="1" dirty="0" err="1"/>
              <a:t>sangre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soy.</a:t>
            </a:r>
            <a:br>
              <a:rPr lang="en-CA" sz="4000" i="1" dirty="0"/>
            </a:br>
            <a:r>
              <a:rPr lang="en-CA" sz="4000" i="1" dirty="0"/>
              <a:t>Lo </a:t>
            </a:r>
            <a:r>
              <a:rPr lang="en-CA" sz="4000" i="1" dirty="0" err="1"/>
              <a:t>sé</a:t>
            </a:r>
            <a:r>
              <a:rPr lang="en-CA" sz="4000" i="1" dirty="0"/>
              <a:t>, lo </a:t>
            </a:r>
            <a:r>
              <a:rPr lang="en-CA" sz="4000" i="1" dirty="0" err="1"/>
              <a:t>sé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con Cristo al </a:t>
            </a:r>
            <a:r>
              <a:rPr lang="en-CA" sz="4000" i="1" dirty="0" err="1"/>
              <a:t>cielo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voy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316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472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</cp:revision>
  <dcterms:created xsi:type="dcterms:W3CDTF">2021-10-09T20:00:20Z</dcterms:created>
  <dcterms:modified xsi:type="dcterms:W3CDTF">2021-10-18T21:20:52Z</dcterms:modified>
</cp:coreProperties>
</file>