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79" r:id="rId3"/>
    <p:sldId id="280" r:id="rId4"/>
    <p:sldId id="281" r:id="rId5"/>
    <p:sldId id="282" r:id="rId6"/>
    <p:sldId id="28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¿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Cómo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será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morar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allá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¿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Cómo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morar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allá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gloria con mi Salvador?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puede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consolar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valle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dolor.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Joseph </a:t>
            </a:r>
            <a:r>
              <a:rPr lang="es-ES_tradnl" i="1" dirty="0" err="1"/>
              <a:t>Swain</a:t>
            </a:r>
            <a:endParaRPr lang="es-ES_tradnl" i="1" dirty="0"/>
          </a:p>
          <a:p>
            <a:r>
              <a:rPr lang="es-ES_tradnl" i="1" dirty="0"/>
              <a:t>Traducción: </a:t>
            </a:r>
            <a:r>
              <a:rPr lang="en-US" i="1" dirty="0"/>
              <a:t>Miguel Mosquera</a:t>
            </a:r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¿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Cómo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será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morar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allá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Labios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no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pueden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expresar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lo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Cristo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Labios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no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pueden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expresar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lo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Cristo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Joseph </a:t>
            </a:r>
            <a:r>
              <a:rPr lang="es-ES_tradnl" i="1" dirty="0" err="1"/>
              <a:t>Swain</a:t>
            </a:r>
            <a:endParaRPr lang="es-ES_tradnl" i="1" dirty="0"/>
          </a:p>
          <a:p>
            <a:r>
              <a:rPr lang="es-ES_tradnl" i="1" dirty="0"/>
              <a:t>Traducción: </a:t>
            </a:r>
            <a:r>
              <a:rPr lang="en-US" i="1" dirty="0"/>
              <a:t>Miguel Mosquera</a:t>
            </a:r>
          </a:p>
        </p:txBody>
      </p:sp>
    </p:spTree>
    <p:extLst>
      <p:ext uri="{BB962C8B-B14F-4D97-AF65-F5344CB8AC3E}">
        <p14:creationId xmlns:p14="http://schemas.microsoft.com/office/powerpoint/2010/main" val="1153429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¿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Cómo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será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morar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allá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Cuando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mal ha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cesar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tentación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no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atraiga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más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Voy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contemplar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gozar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Joseph </a:t>
            </a:r>
            <a:r>
              <a:rPr lang="es-ES_tradnl" i="1" dirty="0" err="1"/>
              <a:t>Swain</a:t>
            </a:r>
            <a:endParaRPr lang="es-ES_tradnl" i="1" dirty="0"/>
          </a:p>
          <a:p>
            <a:r>
              <a:rPr lang="es-ES_tradnl" i="1" dirty="0"/>
              <a:t>Traducción: </a:t>
            </a:r>
            <a:r>
              <a:rPr lang="en-US" i="1" dirty="0"/>
              <a:t>Miguel Mosquera</a:t>
            </a:r>
          </a:p>
        </p:txBody>
      </p:sp>
    </p:spTree>
    <p:extLst>
      <p:ext uri="{BB962C8B-B14F-4D97-AF65-F5344CB8AC3E}">
        <p14:creationId xmlns:p14="http://schemas.microsoft.com/office/powerpoint/2010/main" val="1462788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¿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Cómo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será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morar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allá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Cuán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alto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hondo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es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amor!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Cristo es lo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mejor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Cuán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alto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hondo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es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amor!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Cristo es lo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mejor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Joseph </a:t>
            </a:r>
            <a:r>
              <a:rPr lang="es-ES_tradnl" i="1" dirty="0" err="1"/>
              <a:t>Swain</a:t>
            </a:r>
            <a:endParaRPr lang="es-ES_tradnl" i="1" dirty="0"/>
          </a:p>
          <a:p>
            <a:r>
              <a:rPr lang="es-ES_tradnl" i="1" dirty="0"/>
              <a:t>Traducción: </a:t>
            </a:r>
            <a:r>
              <a:rPr lang="en-US" i="1" dirty="0"/>
              <a:t>Miguel Mosquera</a:t>
            </a:r>
          </a:p>
        </p:txBody>
      </p:sp>
    </p:spTree>
    <p:extLst>
      <p:ext uri="{BB962C8B-B14F-4D97-AF65-F5344CB8AC3E}">
        <p14:creationId xmlns:p14="http://schemas.microsoft.com/office/powerpoint/2010/main" val="2454981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¿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Cómo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será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morar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allá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/>
              <a:t>El día pronto ha de </a:t>
            </a:r>
            <a:r>
              <a:rPr lang="en-US" sz="4000" dirty="0" err="1"/>
              <a:t>llegar</a:t>
            </a:r>
            <a:br>
              <a:rPr lang="en-US" sz="4000" dirty="0"/>
            </a:br>
            <a:r>
              <a:rPr lang="en-US" sz="4000" dirty="0"/>
              <a:t>la </a:t>
            </a:r>
            <a:r>
              <a:rPr lang="en-US" sz="4000" dirty="0" err="1"/>
              <a:t>última</a:t>
            </a:r>
            <a:r>
              <a:rPr lang="en-US" sz="4000" dirty="0"/>
              <a:t> </a:t>
            </a:r>
            <a:r>
              <a:rPr lang="en-US" sz="4000" dirty="0" err="1"/>
              <a:t>lágrima</a:t>
            </a:r>
            <a:r>
              <a:rPr lang="en-US" sz="4000" dirty="0"/>
              <a:t> </a:t>
            </a:r>
            <a:r>
              <a:rPr lang="en-US" sz="4000" dirty="0" err="1"/>
              <a:t>caerá</a:t>
            </a:r>
            <a:br>
              <a:rPr lang="en-US" sz="4000" dirty="0"/>
            </a:br>
            <a:r>
              <a:rPr lang="en-US" sz="4000" dirty="0" err="1"/>
              <a:t>pues</a:t>
            </a:r>
            <a:r>
              <a:rPr lang="en-US" sz="4000" dirty="0"/>
              <a:t> Dios las ha de </a:t>
            </a:r>
            <a:r>
              <a:rPr lang="en-US" sz="4000" dirty="0" err="1"/>
              <a:t>enjugar</a:t>
            </a:r>
            <a:br>
              <a:rPr lang="en-US" sz="4000" dirty="0"/>
            </a:br>
            <a:r>
              <a:rPr lang="en-US" sz="4000" dirty="0"/>
              <a:t>y sumo </a:t>
            </a:r>
            <a:r>
              <a:rPr lang="en-US" sz="4000" dirty="0" err="1"/>
              <a:t>gozo</a:t>
            </a:r>
            <a:r>
              <a:rPr lang="en-US" sz="4000" dirty="0"/>
              <a:t> me </a:t>
            </a:r>
            <a:r>
              <a:rPr lang="en-US" sz="4000" dirty="0" err="1"/>
              <a:t>dará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Joseph </a:t>
            </a:r>
            <a:r>
              <a:rPr lang="es-ES_tradnl" i="1" dirty="0" err="1"/>
              <a:t>Swain</a:t>
            </a:r>
            <a:endParaRPr lang="es-ES_tradnl" i="1" dirty="0"/>
          </a:p>
          <a:p>
            <a:r>
              <a:rPr lang="es-ES_tradnl" i="1" dirty="0"/>
              <a:t>Traducción: </a:t>
            </a:r>
            <a:r>
              <a:rPr lang="en-US" i="1" dirty="0"/>
              <a:t>Miguel Mosquera</a:t>
            </a:r>
          </a:p>
        </p:txBody>
      </p:sp>
    </p:spTree>
    <p:extLst>
      <p:ext uri="{BB962C8B-B14F-4D97-AF65-F5344CB8AC3E}">
        <p14:creationId xmlns:p14="http://schemas.microsoft.com/office/powerpoint/2010/main" val="204165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¿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Cómo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será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morar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allá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en-US" sz="4000" dirty="0"/>
            </a:br>
            <a:r>
              <a:rPr lang="en-US" sz="4000" dirty="0" err="1"/>
              <a:t>Oír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voz</a:t>
            </a:r>
            <a:r>
              <a:rPr lang="en-US" sz="4000" dirty="0"/>
              <a:t>, </a:t>
            </a:r>
            <a:r>
              <a:rPr lang="en-US" sz="4000" dirty="0" err="1"/>
              <a:t>Su</a:t>
            </a:r>
            <a:r>
              <a:rPr lang="en-US" sz="4000" dirty="0"/>
              <a:t> rostro </a:t>
            </a:r>
            <a:r>
              <a:rPr lang="en-US" sz="4000" dirty="0" err="1"/>
              <a:t>ver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más</a:t>
            </a:r>
            <a:r>
              <a:rPr lang="en-US" sz="4000" dirty="0"/>
              <a:t> de Cristo </a:t>
            </a:r>
            <a:r>
              <a:rPr lang="en-US" sz="4000" dirty="0" err="1"/>
              <a:t>conocer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 err="1"/>
              <a:t>Oír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voz</a:t>
            </a:r>
            <a:r>
              <a:rPr lang="en-US" sz="4000" dirty="0"/>
              <a:t>, </a:t>
            </a:r>
            <a:r>
              <a:rPr lang="en-US" sz="4000" dirty="0" err="1"/>
              <a:t>Su</a:t>
            </a:r>
            <a:r>
              <a:rPr lang="en-US" sz="4000" dirty="0"/>
              <a:t> rostro </a:t>
            </a:r>
            <a:r>
              <a:rPr lang="en-US" sz="4000" dirty="0" err="1"/>
              <a:t>ver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más</a:t>
            </a:r>
            <a:r>
              <a:rPr lang="en-US" sz="4000" dirty="0"/>
              <a:t> de Cristo </a:t>
            </a:r>
            <a:r>
              <a:rPr lang="en-US" sz="4000" dirty="0" err="1"/>
              <a:t>conocer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Joseph </a:t>
            </a:r>
            <a:r>
              <a:rPr lang="es-ES_tradnl" i="1" dirty="0" err="1"/>
              <a:t>Swain</a:t>
            </a:r>
            <a:endParaRPr lang="es-ES_tradnl" i="1" dirty="0"/>
          </a:p>
          <a:p>
            <a:r>
              <a:rPr lang="es-ES_tradnl" i="1" dirty="0"/>
              <a:t>Traducción: </a:t>
            </a:r>
            <a:r>
              <a:rPr lang="en-US" i="1" dirty="0"/>
              <a:t>Miguel Mosquera</a:t>
            </a:r>
          </a:p>
        </p:txBody>
      </p:sp>
    </p:spTree>
    <p:extLst>
      <p:ext uri="{BB962C8B-B14F-4D97-AF65-F5344CB8AC3E}">
        <p14:creationId xmlns:p14="http://schemas.microsoft.com/office/powerpoint/2010/main" val="19213694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5620</TotalTime>
  <Words>296</Words>
  <Application>Microsoft Macintosh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Helvetica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107</cp:revision>
  <cp:lastPrinted>2023-08-15T22:06:33Z</cp:lastPrinted>
  <dcterms:created xsi:type="dcterms:W3CDTF">2022-05-23T20:34:02Z</dcterms:created>
  <dcterms:modified xsi:type="dcterms:W3CDTF">2023-08-24T16:53:43Z</dcterms:modified>
</cp:coreProperties>
</file>