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2" r:id="rId3"/>
    <p:sldId id="278" r:id="rId4"/>
    <p:sldId id="281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¿</a:t>
            </a:r>
            <a:r>
              <a:rPr lang="en-US" sz="4000" dirty="0" err="1"/>
              <a:t>Cómo</a:t>
            </a:r>
            <a:r>
              <a:rPr lang="en-US" sz="4000" dirty="0"/>
              <a:t> </a:t>
            </a:r>
            <a:r>
              <a:rPr lang="en-US" sz="4000" dirty="0" err="1"/>
              <a:t>podré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 triste, </a:t>
            </a:r>
            <a:r>
              <a:rPr lang="en-US" sz="4000" dirty="0" err="1"/>
              <a:t>cómo</a:t>
            </a:r>
            <a:r>
              <a:rPr lang="en-US" sz="4000" dirty="0"/>
              <a:t> entre sombras </a:t>
            </a:r>
            <a:r>
              <a:rPr lang="en-US" sz="4000" dirty="0" err="1"/>
              <a:t>ir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cómo</a:t>
            </a:r>
            <a:r>
              <a:rPr lang="en-US" sz="4000" dirty="0"/>
              <a:t> </a:t>
            </a:r>
            <a:r>
              <a:rPr lang="en-US" sz="4000" dirty="0" err="1"/>
              <a:t>sentirme</a:t>
            </a:r>
            <a:r>
              <a:rPr lang="en-US" sz="4000" dirty="0"/>
              <a:t> solo, 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dolor </a:t>
            </a:r>
            <a:r>
              <a:rPr lang="en-US" sz="4000" dirty="0" err="1"/>
              <a:t>vivir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si</a:t>
            </a:r>
            <a:r>
              <a:rPr lang="en-US" sz="4000" dirty="0"/>
              <a:t> Cristo es mi </a:t>
            </a:r>
            <a:r>
              <a:rPr lang="en-US" sz="4000" dirty="0" err="1"/>
              <a:t>consuelo</a:t>
            </a:r>
            <a:r>
              <a:rPr lang="en-US" sz="4000" dirty="0"/>
              <a:t>, mi amigo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aun</a:t>
            </a:r>
            <a:r>
              <a:rPr lang="en-US" sz="4000" dirty="0"/>
              <a:t> la </a:t>
            </a:r>
            <a:r>
              <a:rPr lang="en-US" sz="4000" dirty="0" err="1"/>
              <a:t>aves</a:t>
            </a:r>
            <a:r>
              <a:rPr lang="en-US" sz="4000" dirty="0"/>
              <a:t> </a:t>
            </a:r>
            <a:r>
              <a:rPr lang="en-US" sz="4000" dirty="0" err="1"/>
              <a:t>tienen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asilo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aun</a:t>
            </a:r>
            <a:r>
              <a:rPr lang="en-US" sz="4000" dirty="0"/>
              <a:t> las </a:t>
            </a:r>
            <a:r>
              <a:rPr lang="en-US" sz="4000" dirty="0" err="1"/>
              <a:t>aves</a:t>
            </a:r>
            <a:r>
              <a:rPr lang="en-US" sz="4000" dirty="0"/>
              <a:t> </a:t>
            </a:r>
            <a:r>
              <a:rPr lang="en-US" sz="4000" dirty="0" err="1"/>
              <a:t>tienen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asilo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, cantando </a:t>
            </a:r>
            <a:r>
              <a:rPr lang="en-US" sz="4000" i="1" dirty="0" err="1"/>
              <a:t>alegre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vivo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aquí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cuida</a:t>
            </a:r>
            <a:r>
              <a:rPr lang="en-US" sz="4000" i="1" dirty="0"/>
              <a:t> de las </a:t>
            </a:r>
            <a:r>
              <a:rPr lang="en-US" sz="4000" i="1" dirty="0" err="1"/>
              <a:t>aves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cuidará</a:t>
            </a:r>
            <a:r>
              <a:rPr lang="en-US" sz="4000" i="1" dirty="0"/>
              <a:t> </a:t>
            </a:r>
            <a:r>
              <a:rPr lang="en-US" sz="4000" i="1" dirty="0" err="1"/>
              <a:t>también</a:t>
            </a:r>
            <a:r>
              <a:rPr lang="en-US" sz="4000" i="1" dirty="0"/>
              <a:t> de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26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«</a:t>
            </a:r>
            <a:r>
              <a:rPr lang="en-US" sz="4000" dirty="0" err="1"/>
              <a:t>Nunca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desalientes</a:t>
            </a:r>
            <a:r>
              <a:rPr lang="en-US" sz="4000" dirty="0"/>
              <a:t>», </a:t>
            </a:r>
            <a:r>
              <a:rPr lang="en-US" sz="4000" dirty="0" err="1"/>
              <a:t>oigo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decir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palabra </a:t>
            </a:r>
            <a:r>
              <a:rPr lang="en-US" sz="4000" dirty="0" err="1"/>
              <a:t>fiado</a:t>
            </a:r>
            <a:r>
              <a:rPr lang="en-US" sz="4000" dirty="0"/>
              <a:t> </a:t>
            </a:r>
            <a:r>
              <a:rPr lang="en-US" sz="4000" dirty="0" err="1"/>
              <a:t>hago</a:t>
            </a:r>
            <a:r>
              <a:rPr lang="en-US" sz="4000" dirty="0"/>
              <a:t> al dolor </a:t>
            </a:r>
            <a:r>
              <a:rPr lang="en-US" sz="4000" dirty="0" err="1"/>
              <a:t>huir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 Cristo paso a paso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sigo</a:t>
            </a:r>
            <a:r>
              <a:rPr lang="en-US" sz="4000" dirty="0"/>
              <a:t> sin </a:t>
            </a:r>
            <a:r>
              <a:rPr lang="en-US" sz="4000" dirty="0" err="1"/>
              <a:t>cesar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todas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bondades</a:t>
            </a:r>
            <a:r>
              <a:rPr lang="en-US" sz="4000" dirty="0"/>
              <a:t> me da sin </a:t>
            </a:r>
            <a:r>
              <a:rPr lang="en-US" sz="4000" dirty="0" err="1"/>
              <a:t>limitar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todas</a:t>
            </a:r>
            <a:r>
              <a:rPr lang="en-US" sz="4000" dirty="0"/>
              <a:t> sus </a:t>
            </a:r>
            <a:r>
              <a:rPr lang="en-US" sz="4000" dirty="0" err="1"/>
              <a:t>bondades</a:t>
            </a:r>
            <a:r>
              <a:rPr lang="en-US" sz="4000" dirty="0"/>
              <a:t> me da sin </a:t>
            </a:r>
            <a:r>
              <a:rPr lang="en-US" sz="4000" dirty="0" err="1"/>
              <a:t>limitar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85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, cantando </a:t>
            </a:r>
            <a:r>
              <a:rPr lang="en-US" sz="4000" i="1" dirty="0" err="1"/>
              <a:t>alegre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vivo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aquí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cuida</a:t>
            </a:r>
            <a:r>
              <a:rPr lang="en-US" sz="4000" i="1" dirty="0"/>
              <a:t> de las </a:t>
            </a:r>
            <a:r>
              <a:rPr lang="en-US" sz="4000" i="1" dirty="0" err="1"/>
              <a:t>aves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cuidará</a:t>
            </a:r>
            <a:r>
              <a:rPr lang="en-US" sz="4000" i="1" dirty="0"/>
              <a:t> </a:t>
            </a:r>
            <a:r>
              <a:rPr lang="en-US" sz="4000" i="1" dirty="0" err="1"/>
              <a:t>también</a:t>
            </a:r>
            <a:r>
              <a:rPr lang="en-US" sz="4000" i="1" dirty="0"/>
              <a:t> de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20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Siempre</a:t>
            </a:r>
            <a:r>
              <a:rPr lang="en-US" sz="4000" dirty="0"/>
              <a:t> que soy </a:t>
            </a:r>
            <a:r>
              <a:rPr lang="en-US" sz="4000" dirty="0" err="1"/>
              <a:t>tentado</a:t>
            </a:r>
            <a:r>
              <a:rPr lang="en-US" sz="4000" dirty="0"/>
              <a:t>, o que </a:t>
            </a:r>
            <a:r>
              <a:rPr lang="en-US" sz="4000" dirty="0" err="1"/>
              <a:t>en</a:t>
            </a:r>
            <a:r>
              <a:rPr lang="en-US" sz="4000" dirty="0"/>
              <a:t> la sombra </a:t>
            </a:r>
            <a:r>
              <a:rPr lang="en-US" sz="4000" dirty="0" err="1"/>
              <a:t>estoy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 de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camino</a:t>
            </a:r>
            <a:r>
              <a:rPr lang="en-US" sz="4000" dirty="0"/>
              <a:t> y </a:t>
            </a:r>
            <a:r>
              <a:rPr lang="en-US" sz="4000" dirty="0" err="1"/>
              <a:t>protegido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Si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la </a:t>
            </a:r>
            <a:r>
              <a:rPr lang="en-US" sz="4000" dirty="0" err="1"/>
              <a:t>fe</a:t>
            </a:r>
            <a:r>
              <a:rPr lang="en-US" sz="4000" dirty="0"/>
              <a:t> </a:t>
            </a:r>
            <a:r>
              <a:rPr lang="en-US" sz="4000" dirty="0" err="1"/>
              <a:t>desmaya</a:t>
            </a:r>
            <a:r>
              <a:rPr lang="en-US" sz="4000" dirty="0"/>
              <a:t>, y </a:t>
            </a:r>
            <a:r>
              <a:rPr lang="en-US" sz="4000" dirty="0" err="1"/>
              <a:t>caigo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ansiedad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¡tan </a:t>
            </a: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levanta</a:t>
            </a:r>
            <a:r>
              <a:rPr lang="en-US" sz="4000" dirty="0"/>
              <a:t>; me da </a:t>
            </a:r>
            <a:r>
              <a:rPr lang="en-US" sz="4000" dirty="0" err="1"/>
              <a:t>seguridad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¡Tan </a:t>
            </a: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levanta</a:t>
            </a:r>
            <a:r>
              <a:rPr lang="en-US" sz="4000" dirty="0"/>
              <a:t>; me da </a:t>
            </a:r>
            <a:r>
              <a:rPr lang="en-US" sz="4000" dirty="0" err="1"/>
              <a:t>seguridad</a:t>
            </a:r>
            <a:r>
              <a:rPr lang="en-US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15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¿Cómo podré estar triste?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, cantando </a:t>
            </a:r>
            <a:r>
              <a:rPr lang="en-US" sz="4000" i="1" dirty="0" err="1"/>
              <a:t>alegre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vivo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aquí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cuida</a:t>
            </a:r>
            <a:r>
              <a:rPr lang="en-US" sz="4000" i="1" dirty="0"/>
              <a:t> de las </a:t>
            </a:r>
            <a:r>
              <a:rPr lang="en-US" sz="4000" i="1" dirty="0" err="1"/>
              <a:t>aves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cuidará</a:t>
            </a:r>
            <a:r>
              <a:rPr lang="en-US" sz="4000" i="1" dirty="0"/>
              <a:t> </a:t>
            </a:r>
            <a:r>
              <a:rPr lang="en-US" sz="4000" i="1" dirty="0" err="1"/>
              <a:t>también</a:t>
            </a:r>
            <a:r>
              <a:rPr lang="en-US" sz="4000" i="1" dirty="0"/>
              <a:t> de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90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4932</TotalTime>
  <Words>390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64</cp:revision>
  <cp:lastPrinted>2023-08-15T22:06:33Z</cp:lastPrinted>
  <dcterms:created xsi:type="dcterms:W3CDTF">2022-05-23T20:34:02Z</dcterms:created>
  <dcterms:modified xsi:type="dcterms:W3CDTF">2023-08-17T17:24:34Z</dcterms:modified>
</cp:coreProperties>
</file>