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993DF-DDA1-86EA-4C22-4AC835CC9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85B771C-BD02-3214-E114-56E173F9B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FAA609-D31D-AF88-ED59-14EEBE0C2A3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7AC8D57-97F4-22C0-EF98-2B9E189BC37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BCB394-D9CC-33E1-E456-9A2A44346DC7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¿Cómo en su sangre pudo haber…?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B1B569-CD85-CA31-DA0C-6AB9D896A8A4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Charles Wesley</a:t>
            </a:r>
          </a:p>
          <a:p>
            <a:r>
              <a:rPr lang="en-US" i="1" dirty="0"/>
              <a:t>Tr. M. San León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05AA8E-6E95-2B0F-8159-549D3B4A7B2F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¿Cómo en su sangre pudo haber</a:t>
            </a:r>
            <a:br>
              <a:rPr lang="en-MX" sz="4000" dirty="0"/>
            </a:br>
            <a:r>
              <a:rPr lang="en-MX" sz="4000" dirty="0"/>
              <a:t>tanta ventura para mí,</a:t>
            </a:r>
            <a:br>
              <a:rPr lang="en-MX" sz="4000" dirty="0"/>
            </a:br>
            <a:r>
              <a:rPr lang="en-MX" sz="4000" dirty="0"/>
              <a:t>si yo sus penas agravé</a:t>
            </a:r>
            <a:br>
              <a:rPr lang="en-MX" sz="4000" dirty="0"/>
            </a:br>
            <a:r>
              <a:rPr lang="en-MX" sz="4000" dirty="0"/>
              <a:t>y de su muerte causa fui?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DDBF5C4-FB6A-099D-D06B-CA47E7DF3CE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501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06BFF-3784-1661-5C95-1485E6AEC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F4E5AAD-AC6B-797C-1F8F-BAEBEEC7E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C4E7B8-31C8-89F3-627E-567852995FE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B83C255-44C9-A1DC-DB1D-1329D71AEA3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010433-FFBC-B79A-26ED-E13DF43E5DEA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¿Cómo en su sangre pudo haber…?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091E57-E409-D2B6-0549-8863EA2F26FB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Charles Wesley</a:t>
            </a:r>
          </a:p>
          <a:p>
            <a:r>
              <a:rPr lang="en-US" i="1" dirty="0"/>
              <a:t>Tr. M. San León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4F0253-29D2-2A11-9B2A-EF96B94AD890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 (</a:t>
            </a:r>
            <a:r>
              <a:rPr lang="en-CA" sz="4000" b="1" dirty="0" err="1"/>
              <a:t>cont</a:t>
            </a:r>
            <a:r>
              <a:rPr lang="en-CA" sz="4000" b="1" dirty="0"/>
              <a:t>)</a:t>
            </a:r>
            <a:br>
              <a:rPr lang="en-CA" sz="4000" dirty="0"/>
            </a:br>
            <a:r>
              <a:rPr lang="en-MX" sz="4000" dirty="0"/>
              <a:t>¿Hay maravilla cual su amor,</a:t>
            </a:r>
            <a:br>
              <a:rPr lang="en-MX" sz="4000" dirty="0"/>
            </a:br>
            <a:r>
              <a:rPr lang="en-MX" sz="4000" dirty="0"/>
              <a:t>morir por mí con tal dolor?</a:t>
            </a:r>
            <a:br>
              <a:rPr lang="en-MX" sz="4000" dirty="0"/>
            </a:br>
            <a:r>
              <a:rPr lang="en-MX" sz="4000" dirty="0"/>
              <a:t>¿Hay maravilla cual su amor,</a:t>
            </a:r>
            <a:br>
              <a:rPr lang="en-MX" sz="4000" dirty="0"/>
            </a:br>
            <a:r>
              <a:rPr lang="en-MX" sz="4000" dirty="0"/>
              <a:t>morir por mí con tal dolor?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70219A7-25BE-B73B-33BE-079F1A07542A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3767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31E15-D97D-F2B7-1C7B-2D56CCC26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CF8FE6D-3491-681E-3CA9-FF54FD503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A3C78D-67FC-568F-1CDF-21DD095D5A2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9505894-AAA2-F43C-CA07-E83842A0236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69E7C5-7F7D-6B7A-D3C4-BAB5B2F898E5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¿Cómo en su sangre pudo haber…?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39D7DC-DF92-2C67-89D4-E9701F879F74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Charles Wesley</a:t>
            </a:r>
          </a:p>
          <a:p>
            <a:r>
              <a:rPr lang="en-US" i="1" dirty="0"/>
              <a:t>Tr. M. San León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694B2E-BAEF-6109-2900-9D93B5FA7913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b="1" dirty="0"/>
            </a:br>
            <a:r>
              <a:rPr lang="en-MX" sz="4000" dirty="0"/>
              <a:t>¡Hondo misterio! ¡El Inmortal</a:t>
            </a:r>
            <a:br>
              <a:rPr lang="en-MX" sz="4000" dirty="0"/>
            </a:br>
            <a:r>
              <a:rPr lang="en-MX" sz="4000" dirty="0"/>
              <a:t>hacerse hombre y sucumbir!</a:t>
            </a:r>
            <a:br>
              <a:rPr lang="en-MX" sz="4000" dirty="0"/>
            </a:br>
            <a:r>
              <a:rPr lang="en-MX" sz="4000" dirty="0"/>
              <a:t>En vano intenta sondear</a:t>
            </a:r>
            <a:br>
              <a:rPr lang="en-MX" sz="4000" dirty="0"/>
            </a:br>
            <a:r>
              <a:rPr lang="en-MX" sz="4000" dirty="0"/>
              <a:t>tanto prodigio el querubín.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FD3A27F-6D15-2306-751E-AA092288C0A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1843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18D79-5773-EF24-B487-1C9A4A91C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E841DA6-1265-666C-A544-7662ACAA4A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F672D6-C2A5-5520-5150-F92B05E1BF5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EC64BB7-E6B8-F963-E6E0-CF92ABAA2C2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2A93B9-2902-B1E9-0099-C51E93B4DFBA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¿Cómo en su sangre pudo haber…?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55A43B-B94F-9F8F-41B7-F2B93E289EED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Charles Wesley</a:t>
            </a:r>
          </a:p>
          <a:p>
            <a:r>
              <a:rPr lang="en-US" i="1" dirty="0"/>
              <a:t>Tr. M. San León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8BF638-6E3A-615A-9214-A00AEBAABA89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 (</a:t>
            </a:r>
            <a:r>
              <a:rPr lang="en-CA" sz="4000" b="1" dirty="0" err="1"/>
              <a:t>cont</a:t>
            </a:r>
            <a:r>
              <a:rPr lang="en-CA" sz="4000" b="1" dirty="0"/>
              <a:t>)</a:t>
            </a:r>
            <a:br>
              <a:rPr lang="en-CA" sz="4000" dirty="0"/>
            </a:br>
            <a:r>
              <a:rPr lang="en-MX" sz="4000" dirty="0"/>
              <a:t>Mentes excelsas, ¡no inquirid!,</a:t>
            </a:r>
            <a:br>
              <a:rPr lang="en-MX" sz="4000" dirty="0"/>
            </a:br>
            <a:r>
              <a:rPr lang="en-MX" sz="4000" dirty="0"/>
              <a:t>y al Dios y Hombre bendecid.</a:t>
            </a:r>
            <a:br>
              <a:rPr lang="en-MX" sz="4000" dirty="0"/>
            </a:br>
            <a:r>
              <a:rPr lang="en-MX" sz="4000" dirty="0"/>
              <a:t>Mentes excelsas, ¡no inquirid!,</a:t>
            </a:r>
            <a:br>
              <a:rPr lang="en-MX" sz="4000" dirty="0"/>
            </a:br>
            <a:r>
              <a:rPr lang="en-MX" sz="4000" dirty="0"/>
              <a:t>y al Dios y Hombre bendecid.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EAB3415-A5EA-74A2-5EA2-F7A7E6546C0D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2137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33097-98F9-C0F1-B821-AF5DEBA08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B570438-112D-E3FB-4227-669A433EC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D4302D-EB4A-FF7F-8A7F-B6E3E122BBC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1A8CCAB-1DB9-736B-70CD-6DDBE50B3AD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1E1830-F725-05A2-8380-6AAD107E6689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¿Cómo en su sangre pudo haber…?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FC0F66-DAC7-3FFD-B066-F325A34D0B63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Charles Wesley</a:t>
            </a:r>
          </a:p>
          <a:p>
            <a:r>
              <a:rPr lang="en-US" i="1" dirty="0"/>
              <a:t>Tr. M. San León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7D55C0-3F01-157B-EED4-B75A10510CF6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Nada retiene al descender</a:t>
            </a:r>
            <a:br>
              <a:rPr lang="en-MX" sz="4000" dirty="0"/>
            </a:br>
            <a:r>
              <a:rPr lang="en-MX" sz="4000" dirty="0"/>
              <a:t>sino su amor y deidad.</a:t>
            </a:r>
            <a:br>
              <a:rPr lang="en-MX" sz="4000" dirty="0"/>
            </a:br>
            <a:r>
              <a:rPr lang="en-MX" sz="4000" dirty="0"/>
              <a:t>Todo lo entrega: gloria, prez,</a:t>
            </a:r>
            <a:br>
              <a:rPr lang="en-MX" sz="4000" dirty="0"/>
            </a:br>
            <a:r>
              <a:rPr lang="en-MX" sz="4000" dirty="0"/>
              <a:t>corona, trono, majestad.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D147570-FEF0-AA8C-BF4C-B462B797482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756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974CA-F6D6-5F94-5B0F-8B291DF0A5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1BF6D94-6980-E460-BE11-730DCE92F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4C16D4-09DB-4E97-03FD-507C61681C2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CBC4D3D-1191-6F8C-DC4C-027AA2E95C9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1A6547-423F-5681-0BCE-ACBD5F0ABEE5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¿Cómo en su sangre pudo haber…?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1A9B24-AE08-742C-0372-A6A4B3C30C03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Charles Wesley</a:t>
            </a:r>
          </a:p>
          <a:p>
            <a:r>
              <a:rPr lang="en-US" i="1" dirty="0"/>
              <a:t>Tr. M. San León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3D9E74-6672-1327-3904-C98EB21844BE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 (</a:t>
            </a:r>
            <a:r>
              <a:rPr lang="en-CA" sz="4000" b="1" dirty="0" err="1"/>
              <a:t>cont</a:t>
            </a:r>
            <a:r>
              <a:rPr lang="en-CA" sz="4000" b="1" dirty="0"/>
              <a:t>)</a:t>
            </a:r>
            <a:br>
              <a:rPr lang="en-CA" sz="4000" dirty="0"/>
            </a:br>
            <a:r>
              <a:rPr lang="en-MX" sz="4000" dirty="0"/>
              <a:t>Ver redimidos es su afán,</a:t>
            </a:r>
            <a:br>
              <a:rPr lang="en-MX" sz="4000" dirty="0"/>
            </a:br>
            <a:r>
              <a:rPr lang="en-MX" sz="4000" dirty="0"/>
              <a:t>los tristes hijos de Adán.</a:t>
            </a:r>
            <a:br>
              <a:rPr lang="en-MX" sz="4000" dirty="0"/>
            </a:br>
            <a:r>
              <a:rPr lang="en-MX" sz="4000" dirty="0"/>
              <a:t>Ver redimidos es su afán,</a:t>
            </a:r>
            <a:br>
              <a:rPr lang="en-MX" sz="4000" dirty="0"/>
            </a:br>
            <a:r>
              <a:rPr lang="en-MX" sz="4000" dirty="0"/>
              <a:t>los tristes hijos de Adán.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11EAC84-5BF6-A3AC-24D8-9B518E88AAC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1517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90D2C-D089-A743-4A68-568621217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8936E3D-E036-604A-A342-CDA8EF034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230253-0C4B-B354-1148-CB74E9AA946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D136C22-F5E6-ED6D-53DE-D2922B42A7F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A4D4D8-94EE-B46A-9C30-2E59E3931FFF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¿Cómo en su sangre pudo haber…?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41BD3D-EA7C-88AA-316E-9EB3EEFF4876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Charles Wesley</a:t>
            </a:r>
          </a:p>
          <a:p>
            <a:r>
              <a:rPr lang="en-US" i="1" dirty="0"/>
              <a:t>Tr. M. San León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F619A1-5A19-4339-8ED5-8C2BF0DFF876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4.</a:t>
            </a:r>
            <a:br>
              <a:rPr lang="en-CA" sz="4000" dirty="0"/>
            </a:br>
            <a:r>
              <a:rPr lang="en-MX" sz="4000" dirty="0"/>
              <a:t>Mi alma, atada en la prisión,</a:t>
            </a:r>
            <a:br>
              <a:rPr lang="en-MX" sz="4000" dirty="0"/>
            </a:br>
            <a:r>
              <a:rPr lang="en-MX" sz="4000" dirty="0"/>
              <a:t>anhela redención y paz.</a:t>
            </a:r>
            <a:br>
              <a:rPr lang="en-MX" sz="4000" dirty="0"/>
            </a:br>
            <a:r>
              <a:rPr lang="en-MX" sz="4000" dirty="0"/>
              <a:t>De pronto vierte sobre mí</a:t>
            </a:r>
            <a:br>
              <a:rPr lang="en-MX" sz="4000" dirty="0"/>
            </a:br>
            <a:r>
              <a:rPr lang="en-MX" sz="4000" dirty="0"/>
              <a:t>la luz radiante de su faz.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4238E7D-0BBF-F7CE-31D7-81063DF8F46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6002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441FF-2FCB-2D0D-AEE0-12E8FB236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3A9E0AC-6999-8EFB-104D-9EFE2005F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358617-F2BB-8346-E75E-F9DD2995021E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70AE46F-14BC-3001-CA4A-D0743D736876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6167AF-8D6B-AAB1-A676-D1B07F3B2C02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¿Cómo en su sangre pudo haber…?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D30B80-37DF-83FE-514C-4BDD1AB92AEF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Charles Wesley</a:t>
            </a:r>
          </a:p>
          <a:p>
            <a:r>
              <a:rPr lang="en-US" i="1" dirty="0"/>
              <a:t>Tr. M. San León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D44580-0809-FC61-CFEB-2E2F8C2832F5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4. (</a:t>
            </a:r>
            <a:r>
              <a:rPr lang="en-CA" sz="4000" b="1" dirty="0" err="1"/>
              <a:t>cont</a:t>
            </a:r>
            <a:r>
              <a:rPr lang="en-CA" sz="4000" b="1" dirty="0"/>
              <a:t>)</a:t>
            </a:r>
            <a:br>
              <a:rPr lang="en-CA" sz="4000" dirty="0"/>
            </a:br>
            <a:r>
              <a:rPr lang="en-MX" sz="4000" dirty="0"/>
              <a:t>Cayeron mis cadenas; vi</a:t>
            </a:r>
            <a:br>
              <a:rPr lang="en-MX" sz="4000" dirty="0"/>
            </a:br>
            <a:r>
              <a:rPr lang="en-MX" sz="4000" dirty="0"/>
              <a:t>mi libertad, y te seguí.</a:t>
            </a:r>
            <a:br>
              <a:rPr lang="en-MX" sz="4000" dirty="0"/>
            </a:br>
            <a:r>
              <a:rPr lang="en-MX" sz="4000" dirty="0"/>
              <a:t>Cayeron mis cadenas; vi</a:t>
            </a:r>
            <a:br>
              <a:rPr lang="en-MX" sz="4000" dirty="0"/>
            </a:br>
            <a:r>
              <a:rPr lang="en-MX" sz="4000" dirty="0"/>
              <a:t>mi libertad, y te seguí.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A584399-283C-1F53-CA19-B865E7FAF56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991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1829C-B875-898E-0EDE-2A7C7ECC3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DEFBD3B-EFFE-43D5-4654-3C3299C11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80CEFD-81E1-8BE0-B3B8-81D2B164A7F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82D6924-E6FA-B30A-4807-3EEF8E5769C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A8312A-0484-0AA1-0615-2933C7C886AE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¿Cómo en su sangre pudo haber…?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C1399D-5629-A6B7-1941-65B4BC69DE21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Charles Wesley</a:t>
            </a:r>
          </a:p>
          <a:p>
            <a:r>
              <a:rPr lang="en-US" i="1" dirty="0"/>
              <a:t>Tr. M. San León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BE70FA-2D27-47B9-A821-58AFAC590C2C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5.</a:t>
            </a:r>
            <a:br>
              <a:rPr lang="en-CA" sz="4000" dirty="0"/>
            </a:br>
            <a:r>
              <a:rPr lang="en-MX" sz="4000" dirty="0"/>
              <a:t>¡Jesús es mío! Vivo en Él,</a:t>
            </a:r>
            <a:br>
              <a:rPr lang="en-MX" sz="4000" dirty="0"/>
            </a:br>
            <a:r>
              <a:rPr lang="en-MX" sz="4000" dirty="0"/>
              <a:t>no temo ya condenación.</a:t>
            </a:r>
            <a:br>
              <a:rPr lang="en-MX" sz="4000" dirty="0"/>
            </a:br>
            <a:r>
              <a:rPr lang="en-MX" sz="4000" dirty="0"/>
              <a:t>Él es mi todo: paz, salud,</a:t>
            </a:r>
            <a:br>
              <a:rPr lang="en-MX" sz="4000" dirty="0"/>
            </a:br>
            <a:r>
              <a:rPr lang="en-MX" sz="4000" dirty="0"/>
              <a:t>justicia, luz y redención.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6622329-62E4-C12D-1EA8-CB66695E4E5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7431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A344C-FFE9-32F6-E0D5-D8481707F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65FB849-1AE0-2C8D-E630-C0757A8DE7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1AE466-997E-CF3F-11F3-CA8D09D4E13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3EC222D-5422-1C8A-C8AF-7D054E172B3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F603A0-1814-5C57-0044-E2495D4D484A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¿Cómo en su sangre pudo haber…?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3CEBBD-45A4-A55B-29AD-DCEDBF296254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Charles Wesley</a:t>
            </a:r>
          </a:p>
          <a:p>
            <a:r>
              <a:rPr lang="en-US" i="1" dirty="0"/>
              <a:t>Tr. M. San León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D3D332-19BE-73C8-C750-202DD737F963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5. (</a:t>
            </a:r>
            <a:r>
              <a:rPr lang="en-CA" sz="4000" b="1" dirty="0" err="1"/>
              <a:t>cont</a:t>
            </a:r>
            <a:r>
              <a:rPr lang="en-CA" sz="4000" b="1" dirty="0"/>
              <a:t>)</a:t>
            </a:r>
            <a:br>
              <a:rPr lang="en-CA" sz="4000" dirty="0"/>
            </a:br>
            <a:r>
              <a:rPr lang="en-MX" sz="4000" dirty="0"/>
              <a:t>Me guarda el trono eternal,</a:t>
            </a:r>
            <a:br>
              <a:rPr lang="en-MX" sz="4000" dirty="0"/>
            </a:br>
            <a:r>
              <a:rPr lang="en-MX" sz="4000" dirty="0"/>
              <a:t>por Él, corona celestial.</a:t>
            </a:r>
            <a:br>
              <a:rPr lang="en-MX" sz="4000" dirty="0"/>
            </a:br>
            <a:r>
              <a:rPr lang="en-MX" sz="4000" dirty="0"/>
              <a:t>Me guarda el trono eternal,</a:t>
            </a:r>
            <a:br>
              <a:rPr lang="en-MX" sz="4000" dirty="0"/>
            </a:br>
            <a:r>
              <a:rPr lang="en-MX" sz="4000" dirty="0"/>
              <a:t>por Él, corona celestial.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5A76E72-3B09-A377-4A81-8B333145FB53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51903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4789</TotalTime>
  <Words>556</Words>
  <Application>Microsoft Macintosh PowerPoint</Application>
  <PresentationFormat>Widescreen</PresentationFormat>
  <Paragraphs>50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163</cp:revision>
  <cp:lastPrinted>2026-09-30T21:39:18Z</cp:lastPrinted>
  <dcterms:created xsi:type="dcterms:W3CDTF">2022-05-23T20:34:02Z</dcterms:created>
  <dcterms:modified xsi:type="dcterms:W3CDTF">2026-10-14T18:11:44Z</dcterms:modified>
</cp:coreProperties>
</file>