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Ciudadano soy del cielo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Ciudadano soy del cielo, aunque aún no vivo allá.</a:t>
            </a:r>
            <a:br>
              <a:rPr lang="en-MX" sz="4000" dirty="0"/>
            </a:br>
            <a:r>
              <a:rPr lang="en-MX" sz="4000" dirty="0"/>
              <a:t>Es mi Rey el Dios eterno, al que siempre he de adorar.</a:t>
            </a:r>
            <a:br>
              <a:rPr lang="en-MX" sz="4000" dirty="0"/>
            </a:br>
            <a:r>
              <a:rPr lang="en-MX" sz="4000" dirty="0"/>
              <a:t>Una casa preparada Cristo tiene para mí.</a:t>
            </a:r>
            <a:br>
              <a:rPr lang="en-MX" sz="4000" dirty="0"/>
            </a:br>
            <a:r>
              <a:rPr lang="en-MX" sz="4000" dirty="0"/>
              <a:t>Es eterna mi morada, estaré por siempre allí.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DAC1D-737C-A92C-193C-A5FF3FC40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B47A2D3-E935-ECEA-4F55-E756DF1B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F8529-7BC6-15C3-B191-033425C6FB8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B281111-3D33-4496-A35E-C1DF2E02699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95EE3-255B-1837-B8B8-DA50BF993E8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Ciudadano soy del cielo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2569E-75C6-869C-6A5B-424623B3820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1092BF-D148-19E7-6E8B-C8CD9BAE487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Allá tengo mis tesoros, corromperse no podrán;</a:t>
            </a:r>
            <a:br>
              <a:rPr lang="en-MX" sz="4000" dirty="0"/>
            </a:br>
            <a:r>
              <a:rPr lang="en-MX" sz="4000" dirty="0"/>
              <a:t>conservados y guardados, nadie los podrá robar.</a:t>
            </a:r>
            <a:br>
              <a:rPr lang="en-MX" sz="4000" dirty="0"/>
            </a:br>
            <a:r>
              <a:rPr lang="en-MX" sz="4000" dirty="0"/>
              <a:t>En mi celestial morada, maldición no se verá.</a:t>
            </a:r>
            <a:br>
              <a:rPr lang="en-MX" sz="4000" dirty="0"/>
            </a:br>
            <a:r>
              <a:rPr lang="en-MX" sz="4000" dirty="0"/>
              <a:t>Toda lágrima enjugada, Dios consuelo me dará.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E56519-649A-AEFD-806F-F2CA8EA8965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562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4110</TotalTime>
  <Words>118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133</cp:revision>
  <dcterms:created xsi:type="dcterms:W3CDTF">2022-05-23T20:34:02Z</dcterms:created>
  <dcterms:modified xsi:type="dcterms:W3CDTF">2026-09-16T17:47:47Z</dcterms:modified>
</cp:coreProperties>
</file>