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327"/>
  </p:normalViewPr>
  <p:slideViewPr>
    <p:cSldViewPr snapToGrid="0" snapToObjects="1">
      <p:cViewPr varScale="1">
        <p:scale>
          <a:sx n="123" d="100"/>
          <a:sy n="123" d="100"/>
        </p:scale>
        <p:origin x="6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14/10/26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14/10/26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14/10/26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14/10/26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14/10/26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14/10/26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14/10/26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14/10/26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8993DF-DDA1-86EA-4C22-4AC835CC9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585B771C-BD02-3214-E114-56E173F9BA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3FAA609-D31D-AF88-ED59-14EEBE0C2A33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7AC8D57-97F4-22C0-EF98-2B9E189BC37A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BCB394-D9CC-33E1-E456-9A2A44346DC7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Ciegos Cristo hizo ver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B1B569-CD85-CA31-DA0C-6AB9D896A8A4}"/>
              </a:ext>
            </a:extLst>
          </p:cNvPr>
          <p:cNvSpPr txBox="1"/>
          <p:nvPr/>
        </p:nvSpPr>
        <p:spPr>
          <a:xfrm>
            <a:off x="481914" y="1202587"/>
            <a:ext cx="3632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 err="1"/>
              <a:t>Desconocido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905AA8E-6E95-2B0F-8159-549D3B4A7B2F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1.</a:t>
            </a:r>
            <a:br>
              <a:rPr lang="en-CA" sz="4000" dirty="0"/>
            </a:br>
            <a:r>
              <a:rPr lang="en-MX" sz="4000" dirty="0"/>
              <a:t>Ciegos Cristo hizo ver, mudos hizo hablar;</a:t>
            </a:r>
            <a:br>
              <a:rPr lang="en-MX" sz="4000" dirty="0"/>
            </a:br>
            <a:r>
              <a:rPr lang="en-MX" sz="4000" dirty="0"/>
              <a:t>sordos también hizo oír, cojos caminar.</a:t>
            </a:r>
            <a:br>
              <a:rPr lang="en-MX" sz="4000" dirty="0"/>
            </a:br>
            <a:r>
              <a:rPr lang="en-MX" sz="4000" dirty="0"/>
              <a:t>Los leprosos Él sanó, muertos levantó.</a:t>
            </a:r>
            <a:br>
              <a:rPr lang="en-MX" sz="4000" dirty="0"/>
            </a:br>
            <a:r>
              <a:rPr lang="en-MX" sz="4000" dirty="0"/>
              <a:t>Ven a Él, oh niño, ven y Él te salvará.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DDBF5C4-FB6A-099D-D06B-CA47E7DF3CE9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05010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4784</TotalTime>
  <Words>56</Words>
  <Application>Microsoft Macintosh PowerPoint</Application>
  <PresentationFormat>Widescreen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Avenir Book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162</cp:revision>
  <cp:lastPrinted>2026-09-30T21:39:18Z</cp:lastPrinted>
  <dcterms:created xsi:type="dcterms:W3CDTF">2022-05-23T20:34:02Z</dcterms:created>
  <dcterms:modified xsi:type="dcterms:W3CDTF">2026-10-14T18:06:48Z</dcterms:modified>
</cp:coreProperties>
</file>