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6" r:id="rId3"/>
    <p:sldId id="277" r:id="rId4"/>
    <p:sldId id="27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Cerca, más cerca, ¡oh Dios, </a:t>
            </a:r>
            <a:r>
              <a:rPr lang="es-ES_tradnl" sz="6000"/>
              <a:t>de Ti!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¡oh Dios, de </a:t>
            </a:r>
            <a:r>
              <a:rPr lang="en-US" sz="4000" dirty="0" err="1"/>
              <a:t>Ti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Cerca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 mi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llevar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¡oh Dios, de </a:t>
            </a:r>
            <a:r>
              <a:rPr lang="en-US" sz="4000" dirty="0" err="1"/>
              <a:t>Ti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Cerca</a:t>
            </a:r>
            <a:r>
              <a:rPr lang="en-US" sz="4000" dirty="0"/>
              <a:t> 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que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salvar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Cerca</a:t>
            </a:r>
            <a:r>
              <a:rPr lang="en-US" sz="4000" dirty="0"/>
              <a:t> 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que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salvar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Cerca, más cerca, oh Dios de Ti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pobre</a:t>
            </a:r>
            <a:r>
              <a:rPr lang="en-US" sz="4000" dirty="0"/>
              <a:t> soy;</a:t>
            </a:r>
            <a:br>
              <a:rPr lang="en-US" sz="4000" dirty="0"/>
            </a:br>
            <a:r>
              <a:rPr lang="en-US" sz="4000" dirty="0"/>
              <a:t>nada, </a:t>
            </a:r>
            <a:r>
              <a:rPr lang="en-US" sz="4000" dirty="0" err="1"/>
              <a:t>Señor</a:t>
            </a:r>
            <a:r>
              <a:rPr lang="en-US" sz="4000" dirty="0"/>
              <a:t>,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puedo</a:t>
            </a:r>
            <a:r>
              <a:rPr lang="en-US" sz="4000" dirty="0"/>
              <a:t> </a:t>
            </a:r>
            <a:r>
              <a:rPr lang="en-US" sz="4000" dirty="0" err="1"/>
              <a:t>ofrecer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Sólo</a:t>
            </a:r>
            <a:r>
              <a:rPr lang="en-US" sz="4000" dirty="0"/>
              <a:t> mi ser </a:t>
            </a:r>
            <a:r>
              <a:rPr lang="en-US" sz="4000" dirty="0" err="1"/>
              <a:t>contrito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doy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pueda</a:t>
            </a:r>
            <a:r>
              <a:rPr lang="en-US" sz="4000" dirty="0"/>
              <a:t> </a:t>
            </a:r>
            <a:r>
              <a:rPr lang="en-US" sz="4000" dirty="0" err="1"/>
              <a:t>contigo</a:t>
            </a:r>
            <a:r>
              <a:rPr lang="en-US" sz="4000" dirty="0"/>
              <a:t> la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obtener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pueda</a:t>
            </a:r>
            <a:r>
              <a:rPr lang="en-US" sz="4000" dirty="0"/>
              <a:t> </a:t>
            </a:r>
            <a:r>
              <a:rPr lang="en-US" sz="4000" dirty="0" err="1"/>
              <a:t>contigo</a:t>
            </a:r>
            <a:r>
              <a:rPr lang="en-US" sz="4000" dirty="0"/>
              <a:t> la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obtener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70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Cerca, más cerca, oh Dios de Ti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, de </a:t>
            </a:r>
            <a:r>
              <a:rPr lang="en-US" sz="4000" dirty="0" err="1"/>
              <a:t>Ti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quiero</a:t>
            </a:r>
            <a:r>
              <a:rPr lang="en-US" sz="4000" dirty="0"/>
              <a:t> ser </a:t>
            </a:r>
            <a:r>
              <a:rPr lang="en-US" sz="4000" dirty="0" err="1"/>
              <a:t>tuyo</a:t>
            </a:r>
            <a:r>
              <a:rPr lang="en-US" sz="4000" dirty="0"/>
              <a:t>, </a:t>
            </a:r>
            <a:r>
              <a:rPr lang="en-US" sz="4000" dirty="0" err="1"/>
              <a:t>dejando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pecar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Goces</a:t>
            </a:r>
            <a:r>
              <a:rPr lang="en-US" sz="4000" dirty="0"/>
              <a:t> y </a:t>
            </a:r>
            <a:r>
              <a:rPr lang="en-US" sz="4000" dirty="0" err="1"/>
              <a:t>pompas</a:t>
            </a:r>
            <a:r>
              <a:rPr lang="en-US" sz="4000" dirty="0"/>
              <a:t> </a:t>
            </a:r>
            <a:r>
              <a:rPr lang="en-US" sz="4000" dirty="0" err="1"/>
              <a:t>vanas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todo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,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ahora</a:t>
            </a:r>
            <a:r>
              <a:rPr lang="en-US" sz="4000" dirty="0"/>
              <a:t> </a:t>
            </a:r>
            <a:r>
              <a:rPr lang="en-US" sz="4000" dirty="0" err="1"/>
              <a:t>dejar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todo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,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ahora</a:t>
            </a:r>
            <a:r>
              <a:rPr lang="en-US" sz="4000" dirty="0"/>
              <a:t> </a:t>
            </a:r>
            <a:r>
              <a:rPr lang="en-US" sz="4000" dirty="0" err="1"/>
              <a:t>dejar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470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Cerca, más cerca, oh Dios de Ti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Lelia</a:t>
            </a:r>
            <a:r>
              <a:rPr lang="es-ES_tradnl" i="1" dirty="0"/>
              <a:t> Morris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36363" y="2111871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, </a:t>
            </a:r>
            <a:r>
              <a:rPr lang="en-US" sz="4000" dirty="0" err="1"/>
              <a:t>mientras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ser</a:t>
            </a:r>
            <a:br>
              <a:rPr lang="en-US" sz="4000" dirty="0"/>
            </a:br>
            <a:r>
              <a:rPr lang="en-US" sz="4000" dirty="0" err="1"/>
              <a:t>aliente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y </a:t>
            </a:r>
            <a:r>
              <a:rPr lang="en-US" sz="4000" dirty="0" err="1"/>
              <a:t>busque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cuando</a:t>
            </a:r>
            <a:r>
              <a:rPr lang="en-US" sz="4000" dirty="0"/>
              <a:t> al </a:t>
            </a:r>
            <a:r>
              <a:rPr lang="en-US" sz="4000" dirty="0" err="1"/>
              <a:t>cielo</a:t>
            </a:r>
            <a:r>
              <a:rPr lang="en-US" sz="4000" dirty="0"/>
              <a:t> </a:t>
            </a:r>
            <a:r>
              <a:rPr lang="en-US" sz="4000" dirty="0" err="1"/>
              <a:t>pueda</a:t>
            </a:r>
            <a:r>
              <a:rPr lang="en-US" sz="4000" dirty="0"/>
              <a:t> ascender,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para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conmigo</a:t>
            </a:r>
            <a:r>
              <a:rPr lang="en-US" sz="4000" dirty="0"/>
              <a:t> </a:t>
            </a:r>
            <a:r>
              <a:rPr lang="en-US" sz="4000" dirty="0" err="1"/>
              <a:t>estarás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para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conmigo</a:t>
            </a:r>
            <a:r>
              <a:rPr lang="en-US" sz="4000" dirty="0"/>
              <a:t> </a:t>
            </a:r>
            <a:r>
              <a:rPr lang="en-US" sz="4000" dirty="0" err="1"/>
              <a:t>estarás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239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4455</TotalTime>
  <Words>281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54</cp:revision>
  <cp:lastPrinted>2023-08-15T22:06:33Z</cp:lastPrinted>
  <dcterms:created xsi:type="dcterms:W3CDTF">2022-05-23T20:34:02Z</dcterms:created>
  <dcterms:modified xsi:type="dcterms:W3CDTF">2023-08-16T14:58:25Z</dcterms:modified>
</cp:coreProperties>
</file>