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8" r:id="rId3"/>
    <p:sldId id="289" r:id="rId4"/>
    <p:sldId id="29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 de Ti,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﻿Sarah F. Adams</a:t>
            </a:r>
          </a:p>
          <a:p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Cerca</a:t>
            </a:r>
            <a:r>
              <a:rPr lang="en-CA" sz="4000" dirty="0"/>
              <a:t> de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morar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grande</a:t>
            </a:r>
            <a:r>
              <a:rPr lang="en-CA" sz="4000" dirty="0"/>
              <a:t> y </a:t>
            </a:r>
            <a:r>
              <a:rPr lang="en-CA" sz="4000" dirty="0" err="1"/>
              <a:t>tierno</a:t>
            </a:r>
            <a:r>
              <a:rPr lang="en-CA" sz="4000" dirty="0"/>
              <a:t> amor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gozar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Llena</a:t>
            </a:r>
            <a:r>
              <a:rPr lang="en-CA" sz="4000" dirty="0"/>
              <a:t> mi </a:t>
            </a:r>
            <a:r>
              <a:rPr lang="en-CA" sz="4000" dirty="0" err="1"/>
              <a:t>pobre</a:t>
            </a:r>
            <a:r>
              <a:rPr lang="en-CA" sz="4000" dirty="0"/>
              <a:t> ser, </a:t>
            </a:r>
            <a:r>
              <a:rPr lang="en-CA" sz="4000" dirty="0" err="1"/>
              <a:t>limpia</a:t>
            </a:r>
            <a:r>
              <a:rPr lang="en-CA" sz="4000" dirty="0"/>
              <a:t> mi </a:t>
            </a:r>
            <a:r>
              <a:rPr lang="en-CA" sz="4000" dirty="0" err="1"/>
              <a:t>corazón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hazme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rostro </a:t>
            </a:r>
            <a:r>
              <a:rPr lang="en-CA" sz="4000" dirty="0" err="1"/>
              <a:t>ver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 </a:t>
            </a:r>
            <a:r>
              <a:rPr lang="en-CA" sz="4000" dirty="0" err="1"/>
              <a:t>aflicción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 de Ti,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﻿Sarah F. Adams</a:t>
            </a:r>
          </a:p>
          <a:p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65435" y="1923517"/>
            <a:ext cx="8851876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﻿﻿Mi </a:t>
            </a:r>
            <a:r>
              <a:rPr lang="en-CA" sz="4000" dirty="0" err="1"/>
              <a:t>pobre</a:t>
            </a:r>
            <a:r>
              <a:rPr lang="en-CA" sz="4000" dirty="0"/>
              <a:t> </a:t>
            </a:r>
            <a:r>
              <a:rPr lang="en-CA" sz="4000" dirty="0" err="1"/>
              <a:t>corazón</a:t>
            </a:r>
            <a:r>
              <a:rPr lang="en-CA" sz="4000" dirty="0"/>
              <a:t> </a:t>
            </a:r>
            <a:r>
              <a:rPr lang="en-CA" sz="4000" dirty="0" err="1"/>
              <a:t>inquieto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por </a:t>
            </a:r>
            <a:r>
              <a:rPr lang="en-CA" sz="4000" dirty="0" err="1"/>
              <a:t>esta</a:t>
            </a:r>
            <a:r>
              <a:rPr lang="en-CA" sz="4000" dirty="0"/>
              <a:t> </a:t>
            </a:r>
            <a:r>
              <a:rPr lang="en-CA" sz="4000" dirty="0" err="1"/>
              <a:t>vida</a:t>
            </a:r>
            <a:r>
              <a:rPr lang="en-CA" sz="4000" dirty="0"/>
              <a:t> </a:t>
            </a:r>
            <a:r>
              <a:rPr lang="en-CA" sz="4000" dirty="0" err="1"/>
              <a:t>voy</a:t>
            </a:r>
            <a:r>
              <a:rPr lang="en-CA" sz="4000" dirty="0"/>
              <a:t> </a:t>
            </a:r>
            <a:r>
              <a:rPr lang="en-CA" sz="4000" dirty="0" err="1"/>
              <a:t>buscando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Mas </a:t>
            </a:r>
            <a:r>
              <a:rPr lang="en-CA" sz="4000" dirty="0" err="1"/>
              <a:t>sólo</a:t>
            </a:r>
            <a:r>
              <a:rPr lang="en-CA" sz="4000" dirty="0"/>
              <a:t> Tú, </a:t>
            </a:r>
            <a:r>
              <a:rPr lang="en-CA" sz="4000" dirty="0" err="1"/>
              <a:t>Señor</a:t>
            </a:r>
            <a:r>
              <a:rPr lang="en-CA" sz="4000" dirty="0"/>
              <a:t>, la </a:t>
            </a:r>
            <a:r>
              <a:rPr lang="en-CA" sz="4000" dirty="0" err="1"/>
              <a:t>paz</a:t>
            </a:r>
            <a:r>
              <a:rPr lang="en-CA" sz="4000" dirty="0"/>
              <a:t> me </a:t>
            </a:r>
            <a:r>
              <a:rPr lang="en-CA" sz="4000" dirty="0" err="1"/>
              <a:t>puedes</a:t>
            </a:r>
            <a:r>
              <a:rPr lang="en-CA" sz="4000" dirty="0"/>
              <a:t> </a:t>
            </a:r>
            <a:r>
              <a:rPr lang="en-CA" sz="4000" dirty="0" err="1"/>
              <a:t>dar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cerca</a:t>
            </a:r>
            <a:r>
              <a:rPr lang="en-CA" sz="4000" dirty="0"/>
              <a:t> de </a:t>
            </a:r>
            <a:r>
              <a:rPr lang="en-CA" sz="4000" dirty="0" err="1"/>
              <a:t>Ti</a:t>
            </a:r>
            <a:r>
              <a:rPr lang="en-CA" sz="4000" dirty="0"/>
              <a:t>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quiero</a:t>
            </a:r>
            <a:r>
              <a:rPr lang="en-CA" sz="4000" dirty="0"/>
              <a:t> </a:t>
            </a:r>
            <a:r>
              <a:rPr lang="en-CA" sz="4000" dirty="0" err="1"/>
              <a:t>estar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18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 de Ti,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﻿Sarah F. Adams</a:t>
            </a:r>
          </a:p>
          <a:p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65435" y="1923517"/>
            <a:ext cx="8851876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﻿﻿Pasos </a:t>
            </a:r>
            <a:r>
              <a:rPr lang="en-CA" sz="4000" dirty="0" err="1"/>
              <a:t>inciertos</a:t>
            </a:r>
            <a:r>
              <a:rPr lang="en-CA" sz="4000" dirty="0"/>
              <a:t> </a:t>
            </a:r>
            <a:r>
              <a:rPr lang="en-CA" sz="4000" dirty="0" err="1"/>
              <a:t>doy</a:t>
            </a:r>
            <a:r>
              <a:rPr lang="en-CA" sz="4000" dirty="0"/>
              <a:t>, el sol se </a:t>
            </a:r>
            <a:r>
              <a:rPr lang="en-CA" sz="4000" dirty="0" err="1"/>
              <a:t>va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mas </a:t>
            </a:r>
            <a:r>
              <a:rPr lang="en-CA" sz="4000" dirty="0" err="1"/>
              <a:t>si</a:t>
            </a:r>
            <a:r>
              <a:rPr lang="en-CA" sz="4000" dirty="0"/>
              <a:t> </a:t>
            </a:r>
            <a:r>
              <a:rPr lang="en-CA" sz="4000" dirty="0" err="1"/>
              <a:t>contigo</a:t>
            </a:r>
            <a:r>
              <a:rPr lang="en-CA" sz="4000" dirty="0"/>
              <a:t> </a:t>
            </a:r>
            <a:r>
              <a:rPr lang="en-CA" sz="4000" dirty="0" err="1"/>
              <a:t>estoy</a:t>
            </a:r>
            <a:r>
              <a:rPr lang="en-CA" sz="4000" dirty="0"/>
              <a:t> no </a:t>
            </a:r>
            <a:r>
              <a:rPr lang="en-CA" sz="4000" dirty="0" err="1"/>
              <a:t>temo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 err="1"/>
              <a:t>Himnos</a:t>
            </a:r>
            <a:r>
              <a:rPr lang="en-CA" sz="4000" dirty="0"/>
              <a:t> de </a:t>
            </a:r>
            <a:r>
              <a:rPr lang="en-CA" sz="4000" dirty="0" err="1"/>
              <a:t>gratitud</a:t>
            </a:r>
            <a:r>
              <a:rPr lang="en-CA" sz="4000" dirty="0"/>
              <a:t> </a:t>
            </a:r>
            <a:r>
              <a:rPr lang="en-CA" sz="4000" dirty="0" err="1"/>
              <a:t>ferviente</a:t>
            </a:r>
            <a:r>
              <a:rPr lang="en-CA" sz="4000" dirty="0"/>
              <a:t> </a:t>
            </a:r>
            <a:r>
              <a:rPr lang="en-CA" sz="4000" dirty="0" err="1"/>
              <a:t>cantaré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fiel</a:t>
            </a:r>
            <a:r>
              <a:rPr lang="en-CA" sz="4000" dirty="0"/>
              <a:t> a </a:t>
            </a:r>
            <a:r>
              <a:rPr lang="en-CA" sz="4000" dirty="0" err="1"/>
              <a:t>Ti</a:t>
            </a:r>
            <a:r>
              <a:rPr lang="en-CA" sz="4000" dirty="0"/>
              <a:t>, Jesús,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seré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1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Cerca de Ti,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﻿Sarah F. Adams</a:t>
            </a:r>
          </a:p>
          <a:p>
            <a:r>
              <a:rPr lang="es-ES_tradnl" sz="1400" i="1" dirty="0"/>
              <a:t>Traducción: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965435" y="1923517"/>
            <a:ext cx="8851876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Día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veré</a:t>
            </a:r>
            <a:r>
              <a:rPr lang="en-CA" sz="4000" dirty="0"/>
              <a:t>, </a:t>
            </a:r>
            <a:r>
              <a:rPr lang="en-CA" sz="4000" dirty="0" err="1"/>
              <a:t>creyendo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que </a:t>
            </a:r>
            <a:r>
              <a:rPr lang="en-CA" sz="4000" dirty="0" err="1"/>
              <a:t>yo</a:t>
            </a:r>
            <a:r>
              <a:rPr lang="en-CA" sz="4000" dirty="0"/>
              <a:t> </a:t>
            </a:r>
            <a:r>
              <a:rPr lang="en-CA" sz="4000" dirty="0" err="1"/>
              <a:t>habitaré</a:t>
            </a:r>
            <a:r>
              <a:rPr lang="en-CA" sz="4000" dirty="0"/>
              <a:t> </a:t>
            </a:r>
            <a:r>
              <a:rPr lang="en-CA" sz="4000" dirty="0" err="1"/>
              <a:t>cerca</a:t>
            </a:r>
            <a:r>
              <a:rPr lang="en-CA" sz="4000" dirty="0"/>
              <a:t> de </a:t>
            </a:r>
            <a:r>
              <a:rPr lang="en-CA" sz="4000" dirty="0" err="1"/>
              <a:t>Ti</a:t>
            </a:r>
            <a:r>
              <a:rPr lang="en-CA" sz="4000" dirty="0"/>
              <a:t>.</a:t>
            </a:r>
            <a:br>
              <a:rPr lang="en-CA" sz="4000" dirty="0"/>
            </a:br>
            <a:r>
              <a:rPr lang="en-CA" sz="4000" dirty="0"/>
              <a:t>Mi </a:t>
            </a:r>
            <a:r>
              <a:rPr lang="en-CA" sz="4000" dirty="0" err="1"/>
              <a:t>voz</a:t>
            </a:r>
            <a:r>
              <a:rPr lang="en-CA" sz="4000" dirty="0"/>
              <a:t> </a:t>
            </a:r>
            <a:r>
              <a:rPr lang="en-CA" sz="4000" dirty="0" err="1"/>
              <a:t>alabará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dulce </a:t>
            </a:r>
            <a:r>
              <a:rPr lang="en-CA" sz="4000" dirty="0" err="1"/>
              <a:t>nombre</a:t>
            </a:r>
            <a:r>
              <a:rPr lang="en-CA" sz="4000" dirty="0"/>
              <a:t> </a:t>
            </a:r>
            <a:r>
              <a:rPr lang="en-CA" sz="4000" dirty="0" err="1"/>
              <a:t>allí</a:t>
            </a:r>
            <a:br>
              <a:rPr lang="en-CA" sz="4000" dirty="0"/>
            </a:br>
            <a:r>
              <a:rPr lang="en-CA" sz="4000" dirty="0"/>
              <a:t>y mi alma </a:t>
            </a:r>
            <a:r>
              <a:rPr lang="en-CA" sz="4000" dirty="0" err="1"/>
              <a:t>gozará</a:t>
            </a:r>
            <a:r>
              <a:rPr lang="en-CA" sz="4000" dirty="0"/>
              <a:t> </a:t>
            </a:r>
            <a:r>
              <a:rPr lang="en-CA" sz="4000" dirty="0" err="1"/>
              <a:t>cerca</a:t>
            </a:r>
            <a:r>
              <a:rPr lang="en-CA" sz="4000" dirty="0"/>
              <a:t> de </a:t>
            </a:r>
            <a:r>
              <a:rPr lang="en-CA" sz="4000" dirty="0" err="1"/>
              <a:t>Ti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83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231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</cp:revision>
  <dcterms:created xsi:type="dcterms:W3CDTF">2021-10-09T20:00:20Z</dcterms:created>
  <dcterms:modified xsi:type="dcterms:W3CDTF">2021-10-15T14:05:14Z</dcterms:modified>
</cp:coreProperties>
</file>