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78" r:id="rId3"/>
    <p:sldId id="279" r:id="rId4"/>
    <p:sldId id="280" r:id="rId5"/>
    <p:sldId id="281" r:id="rId6"/>
    <p:sldId id="282" r:id="rId7"/>
    <p:sldId id="283" r:id="rId8"/>
    <p:sldId id="28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13/10/26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13/10/26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13/10/26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13/10/26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13/10/26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993DF-DDA1-86EA-4C22-4AC835CC9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85B771C-BD02-3214-E114-56E173F9B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FAA609-D31D-AF88-ED59-14EEBE0C2A3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7AC8D57-97F4-22C0-EF98-2B9E189BC37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CB394-D9CC-33E1-E456-9A2A44346DC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Castillo fuerte es nuestro Dios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B1B569-CD85-CA31-DA0C-6AB9D896A8A4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Martin Lutero</a:t>
            </a:r>
          </a:p>
          <a:p>
            <a:r>
              <a:rPr lang="en-US" i="1" dirty="0"/>
              <a:t>Tr. Juan B. Cabrera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05AA8E-6E95-2B0F-8159-549D3B4A7B2F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Castillo fuerte es nuestro Dios,</a:t>
            </a:r>
            <a:br>
              <a:rPr lang="en-MX" sz="4000" dirty="0"/>
            </a:br>
            <a:r>
              <a:rPr lang="en-MX" sz="4000" dirty="0"/>
              <a:t>defensa y buen escudo;</a:t>
            </a:r>
            <a:br>
              <a:rPr lang="en-MX" sz="4000" dirty="0"/>
            </a:br>
            <a:r>
              <a:rPr lang="en-MX" sz="4000" dirty="0"/>
              <a:t>con su poder nos librará</a:t>
            </a:r>
            <a:br>
              <a:rPr lang="en-MX" sz="4000" dirty="0"/>
            </a:br>
            <a:r>
              <a:rPr lang="en-MX" sz="4000" dirty="0"/>
              <a:t>en este trance agudo.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DBF5C4-FB6A-099D-D06B-CA47E7DF3CE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501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2520F-5CCC-96EB-A0C6-4C09FC7A3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49CAD62-6325-5EB0-AB5E-118B79E04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17E577-95A6-2FB7-7335-3B6B15EB257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B843547-E8C7-7A4F-69E9-978BDB6548B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D5C5AF-BFFE-E27B-E67B-2CA848726531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Castillo fuerte es nuestro Dios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C2974E-7E6D-280C-CB7A-3A61789464B5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Martin Lutero</a:t>
            </a:r>
          </a:p>
          <a:p>
            <a:r>
              <a:rPr lang="en-US" i="1" dirty="0"/>
              <a:t>Tr. Juan B. Cabrera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4028EE-B963-48F6-DE7E-7937911D7B2F}"/>
              </a:ext>
            </a:extLst>
          </p:cNvPr>
          <p:cNvSpPr/>
          <p:nvPr/>
        </p:nvSpPr>
        <p:spPr>
          <a:xfrm>
            <a:off x="481914" y="2171319"/>
            <a:ext cx="112281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 (</a:t>
            </a:r>
            <a:r>
              <a:rPr lang="en-CA" sz="4000" b="1" dirty="0" err="1"/>
              <a:t>cont</a:t>
            </a:r>
            <a:r>
              <a:rPr lang="en-CA" sz="4000" b="1" dirty="0"/>
              <a:t>)</a:t>
            </a:r>
            <a:br>
              <a:rPr lang="en-CA" sz="4000" dirty="0"/>
            </a:br>
            <a:r>
              <a:rPr lang="en-MX" sz="4000" dirty="0"/>
              <a:t>Con furia y con afán</a:t>
            </a:r>
            <a:br>
              <a:rPr lang="en-MX" sz="4000" dirty="0"/>
            </a:br>
            <a:r>
              <a:rPr lang="en-MX" sz="4000" dirty="0"/>
              <a:t>acósanos Satán;</a:t>
            </a:r>
            <a:br>
              <a:rPr lang="en-MX" sz="4000" dirty="0"/>
            </a:br>
            <a:r>
              <a:rPr lang="en-MX" sz="4000" dirty="0"/>
              <a:t>por armas deja ver</a:t>
            </a:r>
            <a:br>
              <a:rPr lang="en-MX" sz="4000" dirty="0"/>
            </a:br>
            <a:r>
              <a:rPr lang="en-MX" sz="4000" dirty="0"/>
              <a:t>astucia y gran poder;</a:t>
            </a:r>
            <a:br>
              <a:rPr lang="en-MX" sz="4000" dirty="0"/>
            </a:br>
            <a:r>
              <a:rPr lang="en-MX" sz="4000" dirty="0"/>
              <a:t>cual él no hay en la tierra.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E80F13F-9EFB-8CBC-6D42-5CAC748ACB6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5290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3C19E-67D9-BB4C-DFB9-4D30746FB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9A2F85B-D6B3-A946-E111-353C3F777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AA61DC-42B6-D929-D2BB-D6E0D0817DD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F24E7A4-EF86-3B1B-3A47-2BFF6E31774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CA8225-F4ED-274C-E810-73A33BD6C69F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Castillo fuerte es nuestro Dios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AAACC0-8465-E426-E327-DE2643C71F3E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Martin Lutero</a:t>
            </a:r>
          </a:p>
          <a:p>
            <a:r>
              <a:rPr lang="en-US" i="1" dirty="0"/>
              <a:t>Tr. Juan B. Cabrera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F93865-2001-C32B-E5FF-636011B6330E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Nuestro valor es nada aquí;</a:t>
            </a:r>
            <a:br>
              <a:rPr lang="en-MX" sz="4000" dirty="0"/>
            </a:br>
            <a:r>
              <a:rPr lang="en-MX" sz="4000" dirty="0"/>
              <a:t>con él todo es perdido;</a:t>
            </a:r>
            <a:br>
              <a:rPr lang="en-MX" sz="4000" dirty="0"/>
            </a:br>
            <a:r>
              <a:rPr lang="en-MX" sz="4000" dirty="0"/>
              <a:t>mas por nosotros pugnará</a:t>
            </a:r>
            <a:br>
              <a:rPr lang="en-MX" sz="4000" dirty="0"/>
            </a:br>
            <a:r>
              <a:rPr lang="en-MX" sz="4000" dirty="0"/>
              <a:t>de Dios el Escogido.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76D772D-BE1E-C39C-1E85-B5F9338D874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934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33D21-96B3-64DC-289F-0FFC8900F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4F8A8F1-E9F4-1E9F-5ADA-0CDADC393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92486C-9AE5-362B-245D-A4776EE9DF9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91DB882-C06A-0FEF-2740-4F0E4068F0B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B807A1-A428-8EB5-28B2-7474F552416C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Castillo fuerte es nuestro Dios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255243-586A-C6B6-4BA1-2E0788DB489E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Martin Lutero</a:t>
            </a:r>
          </a:p>
          <a:p>
            <a:r>
              <a:rPr lang="en-US" i="1" dirty="0"/>
              <a:t>Tr. Juan B. Cabrera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B9B2E7-9DBC-063A-8875-D7A7089154E6}"/>
              </a:ext>
            </a:extLst>
          </p:cNvPr>
          <p:cNvSpPr/>
          <p:nvPr/>
        </p:nvSpPr>
        <p:spPr>
          <a:xfrm>
            <a:off x="481914" y="2171319"/>
            <a:ext cx="112281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 (</a:t>
            </a:r>
            <a:r>
              <a:rPr lang="en-CA" sz="4000" b="1" dirty="0" err="1"/>
              <a:t>cont</a:t>
            </a:r>
            <a:r>
              <a:rPr lang="en-CA" sz="4000" b="1" dirty="0"/>
              <a:t>)</a:t>
            </a:r>
            <a:br>
              <a:rPr lang="en-MX" sz="4000" dirty="0"/>
            </a:br>
            <a:r>
              <a:rPr lang="en-MX" sz="4000" dirty="0"/>
              <a:t>Es nuestro Rey Jesús,</a:t>
            </a:r>
            <a:br>
              <a:rPr lang="en-MX" sz="4000" dirty="0"/>
            </a:br>
            <a:r>
              <a:rPr lang="en-MX" sz="4000" dirty="0"/>
              <a:t>el que venció en la cruz,</a:t>
            </a:r>
            <a:br>
              <a:rPr lang="en-MX" sz="4000" dirty="0"/>
            </a:br>
            <a:r>
              <a:rPr lang="en-MX" sz="4000" dirty="0"/>
              <a:t>Señor y Salvador,</a:t>
            </a:r>
            <a:br>
              <a:rPr lang="en-MX" sz="4000" dirty="0"/>
            </a:br>
            <a:r>
              <a:rPr lang="en-MX" sz="4000" dirty="0"/>
              <a:t>y siendo Él sólo Dios,</a:t>
            </a:r>
            <a:br>
              <a:rPr lang="en-MX" sz="4000" dirty="0"/>
            </a:br>
            <a:r>
              <a:rPr lang="en-MX" sz="4000" dirty="0"/>
              <a:t>Él triunfa en la batalla.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E878860-C8C4-C6E2-5D1F-82982EC0015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692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53645-931D-E221-259D-C8BFCFFC4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9C0F5A2-94E7-3E92-5104-020068D14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C777D6-BDFA-7A5D-4385-F48199A8B8C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2F88F18-EC38-5F18-5BE8-31E27572C84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B7BD8C-F2B2-5E36-C15C-F4741DAB4412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Castillo fuerte es nuestro Dios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C9DE17-4697-3119-AE0B-9ED163604DE1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Martin Lutero</a:t>
            </a:r>
          </a:p>
          <a:p>
            <a:r>
              <a:rPr lang="en-US" i="1" dirty="0"/>
              <a:t>Tr. Juan B. Cabrera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8F0B59-1121-F53F-BD21-0D9DEE133129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Aunque estén demonios mil</a:t>
            </a:r>
            <a:br>
              <a:rPr lang="en-MX" sz="4000" dirty="0"/>
            </a:br>
            <a:r>
              <a:rPr lang="en-MX" sz="4000" dirty="0"/>
              <a:t>prontos a devorarnos,</a:t>
            </a:r>
            <a:br>
              <a:rPr lang="en-MX" sz="4000" dirty="0"/>
            </a:br>
            <a:r>
              <a:rPr lang="en-MX" sz="4000" dirty="0"/>
              <a:t>no temeremos, porque Dios</a:t>
            </a:r>
            <a:br>
              <a:rPr lang="en-MX" sz="4000" dirty="0"/>
            </a:br>
            <a:r>
              <a:rPr lang="en-MX" sz="4000" dirty="0"/>
              <a:t>sabrá como ampararnos.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3EED98A-C480-FDC2-5F65-CF19DB75944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5498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6CB5C-A8A2-EAB7-8E40-E6504535F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825594D-A2BC-8432-FC6C-F03479022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6842DD-92FB-76A9-EE1F-E650403124F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89C7EE9-0CB7-38ED-A1E5-B83A8013322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756B56-1B4D-70B0-FADA-6B9CC3718513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Castillo fuerte es nuestro Dios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D4AB34-3413-DAA7-322D-23D1C7682473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Martin Lutero</a:t>
            </a:r>
          </a:p>
          <a:p>
            <a:r>
              <a:rPr lang="en-US" i="1" dirty="0"/>
              <a:t>Tr. Juan B. Cabrera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6AE74F-1926-9D14-D49B-E28936F4A081}"/>
              </a:ext>
            </a:extLst>
          </p:cNvPr>
          <p:cNvSpPr/>
          <p:nvPr/>
        </p:nvSpPr>
        <p:spPr>
          <a:xfrm>
            <a:off x="481914" y="2171319"/>
            <a:ext cx="112281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 (</a:t>
            </a:r>
            <a:r>
              <a:rPr lang="en-CA" sz="4000" b="1" dirty="0" err="1"/>
              <a:t>cont</a:t>
            </a:r>
            <a:r>
              <a:rPr lang="en-CA" sz="4000" b="1" dirty="0"/>
              <a:t>)</a:t>
            </a:r>
            <a:br>
              <a:rPr lang="en-CA" sz="4000" dirty="0"/>
            </a:br>
            <a:r>
              <a:rPr lang="en-MX" sz="4000" dirty="0"/>
              <a:t>Que muestre su vigor</a:t>
            </a:r>
            <a:br>
              <a:rPr lang="en-MX" sz="4000" dirty="0"/>
            </a:br>
            <a:r>
              <a:rPr lang="en-MX" sz="4000" dirty="0"/>
              <a:t>Satán, y su furor</a:t>
            </a:r>
            <a:br>
              <a:rPr lang="en-MX" sz="4000" dirty="0"/>
            </a:br>
            <a:r>
              <a:rPr lang="en-MX" sz="4000" dirty="0"/>
              <a:t>dañarnos no podrá,</a:t>
            </a:r>
            <a:br>
              <a:rPr lang="en-MX" sz="4000" dirty="0"/>
            </a:br>
            <a:r>
              <a:rPr lang="en-MX" sz="4000" dirty="0"/>
              <a:t>pues condenado es ya</a:t>
            </a:r>
            <a:br>
              <a:rPr lang="en-MX" sz="4000" dirty="0"/>
            </a:br>
            <a:r>
              <a:rPr lang="en-MX" sz="4000" dirty="0"/>
              <a:t>por la Palabra santa.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A38B642-D7AF-8D8B-97ED-040A3FD847C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361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32A80-0E9C-AB2A-B306-30ABAE120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A0D2891-8EAD-1EF3-4353-A519317E7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6585C8-DD6C-F27D-39B5-5B4EC6C7ECB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A9AB987-2FCC-C84D-C6D3-678C4ABF752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47C592-AE8E-6ABE-70EE-E2B6FC2936EA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Castillo fuerte es nuestro Dios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218F39-CCF4-4A75-B536-B2B480934D5F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Martin Lutero</a:t>
            </a:r>
          </a:p>
          <a:p>
            <a:r>
              <a:rPr lang="en-US" i="1" dirty="0"/>
              <a:t>Tr. Juan B. Cabrera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3C1B09-19F2-287D-1B7F-81D1A8F97295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</a:t>
            </a:r>
            <a:br>
              <a:rPr lang="en-CA" sz="4000" dirty="0"/>
            </a:br>
            <a:r>
              <a:rPr lang="en-MX" sz="4000" dirty="0"/>
              <a:t>E</a:t>
            </a:r>
            <a:r>
              <a:rPr lang="en-US" sz="4000" dirty="0"/>
              <a:t>s</a:t>
            </a:r>
            <a:r>
              <a:rPr lang="en-MX" sz="4000" dirty="0"/>
              <a:t>a Palabra del Señor,</a:t>
            </a:r>
            <a:br>
              <a:rPr lang="en-MX" sz="4000" dirty="0"/>
            </a:br>
            <a:r>
              <a:rPr lang="en-MX" sz="4000" dirty="0"/>
              <a:t>que el mundo no apetece,</a:t>
            </a:r>
            <a:br>
              <a:rPr lang="en-MX" sz="4000" dirty="0"/>
            </a:br>
            <a:r>
              <a:rPr lang="en-MX" sz="4000" dirty="0"/>
              <a:t>por el Espíritu de Dios</a:t>
            </a:r>
            <a:br>
              <a:rPr lang="en-MX" sz="4000" dirty="0"/>
            </a:br>
            <a:r>
              <a:rPr lang="en-MX" sz="4000" dirty="0"/>
              <a:t>muy firme permanece.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B57B0C6-C14B-75E6-2C28-44386EE0913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0894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886BC-2E61-8F38-0252-634263BF7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CDF80C9-DEBF-3CB7-7447-38C1EA6FC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2052A3-5AA8-3775-E80B-3422C616179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2BE3DD5-F743-E5BD-3710-8EE9B6AD843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6A9EB0-F2AA-55E5-6555-E912EDF38A13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Castillo fuerte es nuestro Dios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7B1D1F-8643-90E6-9FB6-CFA5174C1C88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Martin Lutero</a:t>
            </a:r>
          </a:p>
          <a:p>
            <a:r>
              <a:rPr lang="en-US" i="1" dirty="0"/>
              <a:t>Tr. Juan B. Cabrera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4503B3-E3E8-D342-6A22-0B0F9350E3F1}"/>
              </a:ext>
            </a:extLst>
          </p:cNvPr>
          <p:cNvSpPr/>
          <p:nvPr/>
        </p:nvSpPr>
        <p:spPr>
          <a:xfrm>
            <a:off x="481914" y="2171319"/>
            <a:ext cx="112281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 (</a:t>
            </a:r>
            <a:r>
              <a:rPr lang="en-CA" sz="4000" b="1" dirty="0" err="1"/>
              <a:t>cont</a:t>
            </a:r>
            <a:r>
              <a:rPr lang="en-CA" sz="4000" b="1" dirty="0"/>
              <a:t>)</a:t>
            </a:r>
            <a:br>
              <a:rPr lang="en-CA" sz="4000" dirty="0"/>
            </a:br>
            <a:r>
              <a:rPr lang="en-MX" sz="4000" dirty="0"/>
              <a:t>Nos pueden despojar</a:t>
            </a:r>
            <a:br>
              <a:rPr lang="en-MX" sz="4000" dirty="0"/>
            </a:br>
            <a:r>
              <a:rPr lang="en-MX" sz="4000" dirty="0"/>
              <a:t>de bienes y hogar,</a:t>
            </a:r>
            <a:br>
              <a:rPr lang="en-MX" sz="4000" dirty="0"/>
            </a:br>
            <a:r>
              <a:rPr lang="en-MX" sz="4000" dirty="0"/>
              <a:t>el cuerpo destruir,</a:t>
            </a:r>
            <a:br>
              <a:rPr lang="en-MX" sz="4000" dirty="0"/>
            </a:br>
            <a:r>
              <a:rPr lang="en-MX" sz="4000" dirty="0"/>
              <a:t>mas siempre ha de existir</a:t>
            </a:r>
            <a:br>
              <a:rPr lang="en-MX" sz="4000" dirty="0"/>
            </a:br>
            <a:r>
              <a:rPr lang="en-MX" sz="4000" dirty="0"/>
              <a:t>de Dios el </a:t>
            </a:r>
            <a:r>
              <a:rPr lang="en-MX" sz="4000"/>
              <a:t>reino eterno.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DE2B580-8F7D-D76F-6D1C-12F4E6AC48F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0521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4651</TotalTime>
  <Words>403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161</cp:revision>
  <cp:lastPrinted>2026-09-30T21:39:18Z</cp:lastPrinted>
  <dcterms:created xsi:type="dcterms:W3CDTF">2022-05-23T20:34:02Z</dcterms:created>
  <dcterms:modified xsi:type="dcterms:W3CDTF">2026-10-13T19:51:08Z</dcterms:modified>
</cp:coreProperties>
</file>