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Canta, canta,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R. E. Ríos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1387942"/>
            <a:ext cx="8763001" cy="473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Canta, </a:t>
            </a:r>
            <a:r>
              <a:rPr lang="en-US" sz="4000" dirty="0" err="1"/>
              <a:t>canta</a:t>
            </a:r>
            <a:r>
              <a:rPr lang="en-US" sz="4000" dirty="0"/>
              <a:t>, alma </a:t>
            </a:r>
            <a:r>
              <a:rPr lang="en-US" sz="4000" dirty="0" err="1"/>
              <a:t>mía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tu</a:t>
            </a:r>
            <a:r>
              <a:rPr lang="en-US" sz="4000" dirty="0"/>
              <a:t> Rey y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reconoce</a:t>
            </a:r>
            <a:r>
              <a:rPr lang="en-US" sz="4000" dirty="0"/>
              <a:t> sus </a:t>
            </a:r>
            <a:r>
              <a:rPr lang="en-US" sz="4000" dirty="0" err="1"/>
              <a:t>bondades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bendice</a:t>
            </a:r>
            <a:r>
              <a:rPr lang="en-US" sz="4000" dirty="0"/>
              <a:t> con favor.</a:t>
            </a:r>
            <a:br>
              <a:rPr lang="en-US" sz="4000" dirty="0"/>
            </a:br>
            <a:r>
              <a:rPr lang="en-US" sz="4000" dirty="0"/>
              <a:t>Canta, </a:t>
            </a:r>
            <a:r>
              <a:rPr lang="en-US" sz="4000" dirty="0" err="1"/>
              <a:t>canta</a:t>
            </a:r>
            <a:r>
              <a:rPr lang="en-US" sz="4000" dirty="0"/>
              <a:t>, alma </a:t>
            </a:r>
            <a:r>
              <a:rPr lang="en-US" sz="4000" dirty="0" err="1"/>
              <a:t>mía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canta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gran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7B493-794E-154F-B533-DEAE6C876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75ADA59-179B-11D6-5145-788D06981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33B9C6-1AFE-8E00-A69F-E3B864F6E7C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F8D1A5D-94A0-B134-9812-74AE7475080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1C08C-9A60-C580-0BBD-28C6F753928A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Canta, canta,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91D7D9-18CC-9384-BDA9-051A88BE9861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R. E. Ríos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4BC6F-F786-4FD9-3307-AD3B792D899B}"/>
              </a:ext>
            </a:extLst>
          </p:cNvPr>
          <p:cNvSpPr/>
          <p:nvPr/>
        </p:nvSpPr>
        <p:spPr>
          <a:xfrm>
            <a:off x="1714498" y="1387942"/>
            <a:ext cx="8763001" cy="473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Canta </a:t>
            </a:r>
            <a:r>
              <a:rPr lang="en-US" sz="4000" dirty="0" err="1"/>
              <a:t>su</a:t>
            </a:r>
            <a:r>
              <a:rPr lang="en-US" sz="4000" dirty="0"/>
              <a:t> misericordia,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a </a:t>
            </a:r>
            <a:r>
              <a:rPr lang="en-US" sz="4000" dirty="0" err="1"/>
              <a:t>tus</a:t>
            </a:r>
            <a:r>
              <a:rPr lang="en-US" sz="4000" dirty="0"/>
              <a:t> padres </a:t>
            </a:r>
            <a:r>
              <a:rPr lang="en-US" sz="4000" dirty="0" err="1"/>
              <a:t>protegió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amor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dio</a:t>
            </a:r>
            <a:r>
              <a:rPr lang="en-US" sz="4000" dirty="0"/>
              <a:t> la </a:t>
            </a:r>
            <a:r>
              <a:rPr lang="en-US" sz="4000" dirty="0" err="1"/>
              <a:t>vida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cuidó</a:t>
            </a:r>
            <a:r>
              <a:rPr lang="en-US" sz="4000" dirty="0"/>
              <a:t> y </a:t>
            </a:r>
            <a:r>
              <a:rPr lang="en-US" sz="4000" dirty="0" err="1"/>
              <a:t>perdonó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Canta, </a:t>
            </a:r>
            <a:r>
              <a:rPr lang="en-US" sz="4000" dirty="0" err="1"/>
              <a:t>canta</a:t>
            </a:r>
            <a:r>
              <a:rPr lang="en-US" sz="4000" dirty="0"/>
              <a:t>, alma </a:t>
            </a:r>
            <a:r>
              <a:rPr lang="en-US" sz="4000" dirty="0" err="1"/>
              <a:t>mía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canta</a:t>
            </a:r>
            <a:r>
              <a:rPr lang="en-US" sz="4000" dirty="0"/>
              <a:t> al Dios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salvó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F082B8-45AB-DF52-83EE-C91471D89E8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55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A80B3-847B-682D-BA3D-0DF040A1D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389548-6BFF-7446-DDBA-C6FA119D8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765F39-1B1E-EC26-D403-37FD797523E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748118E-4731-391C-5004-0E699519B56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25CFE0-DDD0-F5D9-E61E-973CB8BB0838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Canta, canta,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A32A40-88E2-603D-C500-B5346FE29958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R. E. Ríos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3D2924-8CFD-702F-A069-841348E6190F}"/>
              </a:ext>
            </a:extLst>
          </p:cNvPr>
          <p:cNvSpPr/>
          <p:nvPr/>
        </p:nvSpPr>
        <p:spPr>
          <a:xfrm>
            <a:off x="1714498" y="1387942"/>
            <a:ext cx="8763001" cy="473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Como Padre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conoce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sabe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debilidad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brazo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conduce,</a:t>
            </a:r>
            <a:br>
              <a:rPr lang="en-US" sz="4000" dirty="0"/>
            </a:br>
            <a:r>
              <a:rPr lang="en-US" sz="4000" dirty="0" err="1"/>
              <a:t>te</a:t>
            </a:r>
            <a:r>
              <a:rPr lang="en-US" sz="4000" dirty="0"/>
              <a:t> protege de </a:t>
            </a:r>
            <a:r>
              <a:rPr lang="en-US" sz="4000" dirty="0" err="1"/>
              <a:t>maldad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Canta, </a:t>
            </a:r>
            <a:r>
              <a:rPr lang="en-US" sz="4000" dirty="0" err="1"/>
              <a:t>canta</a:t>
            </a:r>
            <a:r>
              <a:rPr lang="en-US" sz="4000" dirty="0"/>
              <a:t>, alma </a:t>
            </a:r>
            <a:r>
              <a:rPr lang="en-US" sz="4000" dirty="0" err="1"/>
              <a:t>mía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canta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fidelidad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9E6F7B-41BC-5759-E3AC-58EBF519E63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11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20753-657C-E93B-2583-00D359003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8577D23-5F9E-BD52-91A8-1F8587F8A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5CDEE1-1D2C-EC7C-13EE-EBD143894F0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59DB753-38AB-5620-9A9C-4B051842DC0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48ECDC-73E3-F65D-0292-6EDD0DB38616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Canta, canta,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7C01C1-5201-4E09-40ED-FB52BB98513A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R. E. Ríos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721ED-1BA8-133A-F78A-343AAD1BD8A7}"/>
              </a:ext>
            </a:extLst>
          </p:cNvPr>
          <p:cNvSpPr/>
          <p:nvPr/>
        </p:nvSpPr>
        <p:spPr>
          <a:xfrm>
            <a:off x="1714498" y="1387942"/>
            <a:ext cx="8763001" cy="473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Ángeles y </a:t>
            </a:r>
            <a:r>
              <a:rPr lang="en-US" sz="4000" dirty="0" err="1"/>
              <a:t>querubines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majestad</a:t>
            </a:r>
            <a:r>
              <a:rPr lang="en-US" sz="4000" dirty="0"/>
              <a:t> </a:t>
            </a:r>
            <a:r>
              <a:rPr lang="en-US" sz="4000" dirty="0" err="1"/>
              <a:t>cantáis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oh, </a:t>
            </a:r>
            <a:r>
              <a:rPr lang="en-US" sz="4000" dirty="0" err="1"/>
              <a:t>estrellas</a:t>
            </a:r>
            <a:r>
              <a:rPr lang="en-US" sz="4000" dirty="0"/>
              <a:t>, sol y luna,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cielos</a:t>
            </a:r>
            <a:r>
              <a:rPr lang="en-US" sz="4000" dirty="0"/>
              <a:t> </a:t>
            </a:r>
            <a:r>
              <a:rPr lang="en-US" sz="4000" dirty="0" err="1"/>
              <a:t>domináis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todos</a:t>
            </a:r>
            <a:r>
              <a:rPr lang="en-US" sz="4000" dirty="0"/>
              <a:t> </a:t>
            </a:r>
            <a:r>
              <a:rPr lang="en-US" sz="4000" dirty="0" err="1"/>
              <a:t>juntos</a:t>
            </a:r>
            <a:r>
              <a:rPr lang="en-US" sz="4000" dirty="0"/>
              <a:t>, </a:t>
            </a:r>
            <a:r>
              <a:rPr lang="en-US" sz="4000" dirty="0" err="1"/>
              <a:t>alabemos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adorando</a:t>
            </a:r>
            <a:r>
              <a:rPr lang="en-US" sz="4000" dirty="0"/>
              <a:t> a </a:t>
            </a:r>
            <a:r>
              <a:rPr lang="en-US" sz="4000" dirty="0" err="1"/>
              <a:t>nuestro</a:t>
            </a:r>
            <a:r>
              <a:rPr lang="en-US" sz="4000" dirty="0"/>
              <a:t> Dios.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273002-2D4D-46D9-0CE0-6FDE3D2C71C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826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264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11</cp:revision>
  <dcterms:created xsi:type="dcterms:W3CDTF">2025-09-15T20:15:43Z</dcterms:created>
  <dcterms:modified xsi:type="dcterms:W3CDTF">2025-10-15T21:47:36Z</dcterms:modified>
</cp:coreProperties>
</file>