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20/10/25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¡</a:t>
            </a:r>
            <a:r>
              <a:rPr lang="en-US" sz="4000" dirty="0" err="1"/>
              <a:t>Camaradas</a:t>
            </a:r>
            <a:r>
              <a:rPr lang="en-US" sz="4000" dirty="0"/>
              <a:t>! 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cielos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la </a:t>
            </a:r>
            <a:r>
              <a:rPr lang="en-US" sz="4000" dirty="0" err="1"/>
              <a:t>enseña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Hay </a:t>
            </a:r>
            <a:r>
              <a:rPr lang="en-US" sz="4000" dirty="0" err="1"/>
              <a:t>refuerzos</a:t>
            </a:r>
            <a:r>
              <a:rPr lang="en-US" sz="4000" dirty="0"/>
              <a:t>,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triunfo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dudéis</a:t>
            </a:r>
            <a:r>
              <a:rPr lang="en-US" sz="4000" dirty="0"/>
              <a:t>, </a:t>
            </a:r>
            <a:r>
              <a:rPr lang="en-US" sz="4000" dirty="0" err="1"/>
              <a:t>será</a:t>
            </a:r>
            <a:r>
              <a:rPr lang="en-US" sz="400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EC5D-A750-3E7F-A386-8F5C8AECC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6A694B7-CB61-BFE1-224B-95A47B90D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CCD926-1296-FB76-A821-1266B23D49C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7B924F-E514-3CFD-FDC3-5BCA582702D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1D755E-AFC4-B432-25D6-C67EB82F7D9C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835415-A80D-FC2A-482D-27EB055033B7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98A548-AB54-CEC5-D557-DA7CC6BC6AC2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US" sz="4000" dirty="0"/>
            </a:br>
            <a:r>
              <a:rPr lang="en-US" sz="4000" dirty="0"/>
              <a:t>«Estad </a:t>
            </a:r>
            <a:r>
              <a:rPr lang="en-US" sz="4000" dirty="0" err="1"/>
              <a:t>firmes</a:t>
            </a:r>
            <a:r>
              <a:rPr lang="en-US" sz="4000" dirty="0"/>
              <a:t>;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 pronto»,</a:t>
            </a:r>
            <a:br>
              <a:rPr lang="en-US" sz="4000" dirty="0"/>
            </a:br>
            <a:r>
              <a:rPr lang="en-US" sz="4000" dirty="0" err="1"/>
              <a:t>clama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Salvador.</a:t>
            </a:r>
            <a:br>
              <a:rPr lang="en-US" sz="4000" dirty="0"/>
            </a:br>
            <a:r>
              <a:rPr lang="en-US" sz="4000" dirty="0" err="1"/>
              <a:t>Sí</a:t>
            </a:r>
            <a:r>
              <a:rPr lang="en-US" sz="4000" dirty="0"/>
              <a:t>, </a:t>
            </a:r>
            <a:r>
              <a:rPr lang="en-US" sz="4000" dirty="0" err="1"/>
              <a:t>estaremos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br>
              <a:rPr lang="en-US" sz="4000" dirty="0"/>
            </a:br>
            <a:r>
              <a:rPr lang="en-US" sz="4000" dirty="0" err="1"/>
              <a:t>firmes</a:t>
            </a:r>
            <a:r>
              <a:rPr lang="en-US" sz="4000" dirty="0"/>
              <a:t>, con vigor.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1F762F-D17E-5403-07FF-DE0C6896ECB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73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CC18D-0FE2-B104-E0AE-D5EF5A776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6255FA7-CFB3-5877-D78A-16F9E3129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E64B0D-B811-36B8-D699-4C32DAA0F82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2B39F68-0CC2-282F-7FF9-5A4CA81AF05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52E619-6B7C-7E95-A21B-B9C063F1FDE0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A9B332-1886-A80C-A652-DDB80BFE58AD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530FC3-01D6-854F-01AD-2F900B873D9D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US" sz="4000" dirty="0"/>
            </a:br>
            <a:r>
              <a:rPr lang="en-US" sz="4000" dirty="0"/>
              <a:t>Nada </a:t>
            </a:r>
            <a:r>
              <a:rPr lang="en-US" sz="4000" dirty="0" err="1"/>
              <a:t>importa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asedien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rugiente</a:t>
            </a:r>
            <a:r>
              <a:rPr lang="en-US" sz="4000" dirty="0"/>
              <a:t> </a:t>
            </a:r>
            <a:r>
              <a:rPr lang="en-US" sz="4000" dirty="0" err="1"/>
              <a:t>afán</a:t>
            </a:r>
            <a:br>
              <a:rPr lang="en-US" sz="4000" dirty="0"/>
            </a:br>
            <a:r>
              <a:rPr lang="en-US" sz="4000" dirty="0"/>
              <a:t>las </a:t>
            </a:r>
            <a:r>
              <a:rPr lang="en-US" sz="4000" dirty="0" err="1"/>
              <a:t>legiones</a:t>
            </a:r>
            <a:r>
              <a:rPr lang="en-US" sz="4000" dirty="0"/>
              <a:t> </a:t>
            </a:r>
            <a:r>
              <a:rPr lang="en-US" sz="4000" dirty="0" err="1"/>
              <a:t>aguerridas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ordenó</a:t>
            </a:r>
            <a:r>
              <a:rPr lang="en-US" sz="4000" dirty="0"/>
              <a:t> </a:t>
            </a:r>
            <a:r>
              <a:rPr lang="en-US" sz="4000" dirty="0" err="1"/>
              <a:t>Satán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E49A26-3D79-F402-A5EC-6A47BCA3DAE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095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25559-0522-6087-9A6C-17888BD8F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7346FA4-DF98-69BA-6865-950F9DF78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27DFB9-B9CC-B395-94DF-DD240B36F99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069B75-3127-9EFA-8235-FF469E5B165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1BC80C-2089-B9F0-F9DD-7DDF45CC5B23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06A25E-E04E-8C2B-B3E0-E4B87956F0B6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6089E7-E604-96B3-86FC-4D3E060E9C38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os</a:t>
            </a:r>
            <a:r>
              <a:rPr lang="en-US" sz="4000" dirty="0"/>
              <a:t> </a:t>
            </a:r>
            <a:r>
              <a:rPr lang="en-US" sz="4000" dirty="0" err="1"/>
              <a:t>arredre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coraje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derredor</a:t>
            </a:r>
            <a:br>
              <a:rPr lang="en-US" sz="4000" dirty="0"/>
            </a:br>
            <a:r>
              <a:rPr lang="en-US" sz="4000" dirty="0" err="1"/>
              <a:t>cómo</a:t>
            </a:r>
            <a:r>
              <a:rPr lang="en-US" sz="4000" dirty="0"/>
              <a:t> </a:t>
            </a:r>
            <a:r>
              <a:rPr lang="en-US" sz="4000" dirty="0" err="1"/>
              <a:t>caen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valientes</a:t>
            </a:r>
            <a:br>
              <a:rPr lang="en-US" sz="4000" dirty="0"/>
            </a:br>
            <a:r>
              <a:rPr lang="en-US" sz="4000" dirty="0" err="1"/>
              <a:t>casi</a:t>
            </a:r>
            <a:r>
              <a:rPr lang="en-US" sz="4000" dirty="0"/>
              <a:t> sin valor.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8B5E60-4C2F-6216-DD90-2AB2266E5D1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14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49BDD-1460-5D33-D36A-75B8FBEE5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DF80900-A8E5-9A84-4D68-2E15B2FB2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501A2A-24E9-EC58-37BD-C11762E6D53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2B17EB7-99BA-32F2-6155-B0F8FFA1AA1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F740E8-246B-F965-35C1-7F786E9E4DE1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5DA2FD-AD8C-FE18-4559-784E895D10A6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752853-CCE5-9B33-7F89-9AD1969A378B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US" sz="4000" dirty="0"/>
            </a:br>
            <a:r>
              <a:rPr lang="en-US" sz="4000" dirty="0"/>
              <a:t>Tremolando se divisa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marcial</a:t>
            </a:r>
            <a:r>
              <a:rPr lang="en-US" sz="4000" dirty="0"/>
              <a:t> </a:t>
            </a:r>
            <a:r>
              <a:rPr lang="en-US" sz="4000" dirty="0" err="1"/>
              <a:t>pendón</a:t>
            </a:r>
            <a:br>
              <a:rPr lang="en-US" sz="4000" dirty="0"/>
            </a:br>
            <a:r>
              <a:rPr lang="en-US" sz="4000" dirty="0"/>
              <a:t>y se </a:t>
            </a:r>
            <a:r>
              <a:rPr lang="en-US" sz="4000" dirty="0" err="1"/>
              <a:t>escucha</a:t>
            </a:r>
            <a:r>
              <a:rPr lang="en-US" sz="4000" dirty="0"/>
              <a:t> de las </a:t>
            </a:r>
            <a:r>
              <a:rPr lang="en-US" sz="4000" dirty="0" err="1"/>
              <a:t>trompas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guerrero</a:t>
            </a:r>
            <a:r>
              <a:rPr lang="en-US" sz="4000" dirty="0"/>
              <a:t> son.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901EC4-3527-9776-D545-C904F2FD2CF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57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EA88-B7E1-7216-5CD7-AB741D92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79A6DAB-A50F-0760-5046-2848CBB72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5CCF24-BF68-0B2F-22D3-D39544B27B6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71C7B6-025B-D2B5-18A8-70974CA7BAD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ED4DB-BDC3-864D-72C1-79720D1490DC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419B0-991B-2CDA-63D8-6D8FD73C0384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9B3F4B-1FF2-9535-7176-F701D5BD9B90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US" sz="4000" dirty="0"/>
            </a:br>
            <a:r>
              <a:rPr lang="en-US" sz="4000" dirty="0"/>
              <a:t>En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nombre</a:t>
            </a:r>
            <a:r>
              <a:rPr lang="en-US" sz="4000" dirty="0"/>
              <a:t> del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viene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fuerte</a:t>
            </a:r>
            <a:r>
              <a:rPr lang="en-US" sz="4000" dirty="0"/>
              <a:t> Capitán,</a:t>
            </a:r>
            <a:br>
              <a:rPr lang="en-US" sz="4000" dirty="0"/>
            </a:br>
            <a:r>
              <a:rPr lang="en-US" sz="4000" dirty="0"/>
              <a:t>rotos </a:t>
            </a:r>
            <a:r>
              <a:rPr lang="en-US" sz="4000" dirty="0" err="1"/>
              <a:t>nuestros</a:t>
            </a:r>
            <a:r>
              <a:rPr lang="en-US" sz="4000" dirty="0"/>
              <a:t> </a:t>
            </a:r>
            <a:r>
              <a:rPr lang="en-US" sz="4000" dirty="0" err="1"/>
              <a:t>enemigos</a:t>
            </a:r>
            <a:br>
              <a:rPr lang="en-US" sz="4000" dirty="0"/>
            </a:br>
            <a:r>
              <a:rPr lang="en-US" sz="4000" dirty="0" err="1"/>
              <a:t>todos</a:t>
            </a:r>
            <a:r>
              <a:rPr lang="en-US" sz="4000" dirty="0"/>
              <a:t> </a:t>
            </a:r>
            <a:r>
              <a:rPr lang="en-US" sz="4000" dirty="0" err="1"/>
              <a:t>quedarán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0B9B8E-A18E-E569-39A9-43611946F10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02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A3A20-E14C-BB62-1BE8-8508DA2C0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0466DF7-990F-3677-067C-65DD95BF5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05AEDC-6B03-B99F-79BD-392D7A4B64B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FED6D3-77C2-F11D-15AF-810522A8B0E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05D1E-289F-7748-47C6-D01A0AB77E30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8E5EBB-59F9-23CE-E729-577ED44BB31C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C5CEBC-E814-0A0B-D881-86F4FFD7F396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US" sz="4000" dirty="0"/>
            </a:br>
            <a:r>
              <a:rPr lang="en-US" sz="4000" dirty="0"/>
              <a:t>Sin </a:t>
            </a:r>
            <a:r>
              <a:rPr lang="en-US" sz="4000" dirty="0" err="1"/>
              <a:t>descanso</a:t>
            </a:r>
            <a:r>
              <a:rPr lang="en-US" sz="4000" dirty="0"/>
              <a:t> </a:t>
            </a:r>
            <a:r>
              <a:rPr lang="en-US" sz="4000" dirty="0" err="1"/>
              <a:t>ruda</a:t>
            </a:r>
            <a:r>
              <a:rPr lang="en-US" sz="4000" dirty="0"/>
              <a:t> </a:t>
            </a:r>
            <a:r>
              <a:rPr lang="en-US" sz="4000" dirty="0" err="1"/>
              <a:t>sigue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furiosa</a:t>
            </a:r>
            <a:r>
              <a:rPr lang="en-US" sz="4000" dirty="0"/>
              <a:t> lid.</a:t>
            </a:r>
            <a:br>
              <a:rPr lang="en-US" sz="4000" dirty="0"/>
            </a:br>
            <a:r>
              <a:rPr lang="en-US" sz="4000" dirty="0"/>
              <a:t>¡Oh amigos! 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cercano</a:t>
            </a:r>
            <a:br>
              <a:rPr lang="en-US" sz="4000" dirty="0"/>
            </a:br>
            <a:r>
              <a:rPr lang="en-US" sz="4000" dirty="0" err="1"/>
              <a:t>ved</a:t>
            </a:r>
            <a:r>
              <a:rPr lang="en-US" sz="4000" dirty="0"/>
              <a:t> </a:t>
            </a:r>
            <a:r>
              <a:rPr lang="en-US" sz="4000" dirty="0" err="1"/>
              <a:t>nuestro</a:t>
            </a:r>
            <a:r>
              <a:rPr lang="en-US" sz="4000" dirty="0"/>
              <a:t> Adalid.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346410-8C3C-ECD8-97F6-406AB2EE526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624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3BF4A-CF54-82FD-235A-A5C4FA1AF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1077240-9E4B-1D36-B236-91A8D3F96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656B3-7F75-88CD-49FA-7B9C2C584C7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723F55-EBF5-CC43-CE9E-1454E79BA5F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62DD91-BF97-F869-20B3-D5D8D64B533B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Camaradas en los cielos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E64317-D460-EF1B-58CD-5FE84A5EFB7B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P. </a:t>
            </a:r>
            <a:r>
              <a:rPr lang="es-ES_tradnl" i="1" dirty="0" err="1"/>
              <a:t>Bliss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2F44F6-DAB4-CDDA-B034-66C823EE524D}"/>
              </a:ext>
            </a:extLst>
          </p:cNvPr>
          <p:cNvSpPr/>
          <p:nvPr/>
        </p:nvSpPr>
        <p:spPr>
          <a:xfrm>
            <a:off x="1714498" y="1903159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US" sz="4000" dirty="0"/>
            </a:br>
            <a:r>
              <a:rPr lang="en-US" sz="4000" dirty="0" err="1"/>
              <a:t>Viene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Cristo con </a:t>
            </a:r>
            <a:r>
              <a:rPr lang="en-US" sz="4000" dirty="0" err="1"/>
              <a:t>potencia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salvar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grey.</a:t>
            </a:r>
            <a:br>
              <a:rPr lang="en-US" sz="4000" dirty="0"/>
            </a:br>
            <a:r>
              <a:rPr lang="en-US" sz="4000" dirty="0" err="1"/>
              <a:t>Camaradas</a:t>
            </a:r>
            <a:r>
              <a:rPr lang="en-US" sz="4000" dirty="0"/>
              <a:t>, ¡</a:t>
            </a:r>
            <a:r>
              <a:rPr lang="en-US" sz="4000" dirty="0" err="1"/>
              <a:t>alegría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¡Gloria a </a:t>
            </a:r>
            <a:r>
              <a:rPr lang="en-US" sz="4000" dirty="0" err="1"/>
              <a:t>nuestro</a:t>
            </a:r>
            <a:r>
              <a:rPr lang="en-US" sz="4000" dirty="0"/>
              <a:t> Rey!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FC1A8B-EA88-B0FA-1FAD-FCCCDBEDE55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280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339</Words>
  <Application>Microsoft Macintosh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11</cp:revision>
  <dcterms:created xsi:type="dcterms:W3CDTF">2025-09-15T20:15:43Z</dcterms:created>
  <dcterms:modified xsi:type="dcterms:W3CDTF">2025-10-20T17:17:55Z</dcterms:modified>
</cp:coreProperties>
</file>