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78" r:id="rId3"/>
    <p:sldId id="27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7/10/26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7/10/26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7/10/26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7/10/26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7/10/26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7/10/26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7/10/26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7/10/26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7/10/26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7/10/26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7/10/26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7/10/26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93DF-DDA1-86EA-4C22-4AC835CC9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5B771C-BD02-3214-E114-56E173F9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FAA609-D31D-AF88-ED59-14EEBE0C2A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AC8D57-97F4-22C0-EF98-2B9E189BC37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CB394-D9CC-33E1-E456-9A2A44346DC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Cabalga majestuoso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B1B569-CD85-CA31-DA0C-6AB9D896A8A4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Jeanette Threlfall</a:t>
            </a:r>
          </a:p>
          <a:p>
            <a:r>
              <a:rPr lang="en-US" i="1" dirty="0"/>
              <a:t>Tr. Severa Euresti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5AA8E-6E95-2B0F-8159-549D3B4A7B2F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Cabalga majestuoso tan alto embajador,</a:t>
            </a:r>
            <a:br>
              <a:rPr lang="en-MX" sz="4000" dirty="0"/>
            </a:br>
            <a:r>
              <a:rPr lang="en-MX" sz="4000" dirty="0"/>
              <a:t>seguido de sus fieles del Olivar a Sion.</a:t>
            </a:r>
            <a:br>
              <a:rPr lang="en-MX" sz="4000" dirty="0"/>
            </a:br>
            <a:r>
              <a:rPr lang="en-MX" sz="4000" dirty="0"/>
              <a:t>Las multitudes cantan con gozo y con fervor:</a:t>
            </a:r>
            <a:br>
              <a:rPr lang="en-MX" sz="4000" dirty="0"/>
            </a:br>
            <a:r>
              <a:rPr lang="en-MX" sz="4000" dirty="0"/>
              <a:t>¡Hosana al rey que viene en nombre del Señor!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DBF5C4-FB6A-099D-D06B-CA47E7DF3C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01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3485C-BFCA-2684-075F-63C57AF03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8E5F3B8-F36A-995F-D54A-50FC0E920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75A46A-65A8-1C13-CA37-904C4148BAD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F9B9050-D0F7-91A4-DCDE-120017A4B8A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EA314A-74F9-E800-A47E-374092ED655B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Cabalga majestuoso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39C605-369A-E57A-D87A-5F8076D7035A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Jeanette Threlfall</a:t>
            </a:r>
          </a:p>
          <a:p>
            <a:r>
              <a:rPr lang="en-US" i="1" dirty="0"/>
              <a:t>Tr. Severa Euresti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BD2586-E6EA-EE4A-9D6D-E0A29B9817F2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Con palmas y con ramos el pueblo marcha en pos;</a:t>
            </a:r>
            <a:br>
              <a:rPr lang="en-MX" sz="4000" dirty="0"/>
            </a:br>
            <a:r>
              <a:rPr lang="en-MX" sz="4000" dirty="0"/>
              <a:t>aclámenle los niños, rindiendo gloria a Dios.</a:t>
            </a:r>
            <a:br>
              <a:rPr lang="en-MX" sz="4000" dirty="0"/>
            </a:br>
            <a:r>
              <a:rPr lang="en-MX" sz="4000" dirty="0"/>
              <a:t>Las multitudes cantan con gozo y con fervor:</a:t>
            </a:r>
            <a:br>
              <a:rPr lang="en-MX" sz="4000" dirty="0"/>
            </a:br>
            <a:r>
              <a:rPr lang="en-MX" sz="4000" dirty="0"/>
              <a:t>¡Hosana al rey que viene en nombre del Señor!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9A5891B-9B85-D8F7-755B-3C4FC9161BC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9975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5CCA2-6281-41EC-A196-23821FB32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05C8183-502A-8E56-A2EF-78E435C13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A4F9D-CF46-416F-7F6D-6BB1C30440A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897C32F-3A76-2887-BD79-5CBA498F6CC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A5BFD8-6E94-B37E-294B-23943728FC42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Cabalga majestuoso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EADB5C-A936-D51D-B355-CCC4492A9340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Jeanette Threlfall</a:t>
            </a:r>
          </a:p>
          <a:p>
            <a:r>
              <a:rPr lang="en-US" i="1" dirty="0"/>
              <a:t>Tr. Severa Euresti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033F63-EB21-2DDC-1FDE-43069CF917F6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Cubrid de mirto y flores la senda del Señor,</a:t>
            </a:r>
            <a:br>
              <a:rPr lang="en-MX" sz="4000" dirty="0"/>
            </a:br>
            <a:r>
              <a:rPr lang="en-MX" sz="4000" dirty="0"/>
              <a:t>con corazón y labios rendidle adoración.</a:t>
            </a:r>
            <a:br>
              <a:rPr lang="en-MX" sz="4000" dirty="0"/>
            </a:br>
            <a:r>
              <a:rPr lang="en-MX" sz="4000" dirty="0"/>
              <a:t>Cantadle, multitudes, con gozo y con fervor:</a:t>
            </a:r>
            <a:br>
              <a:rPr lang="en-MX" sz="4000" dirty="0"/>
            </a:br>
            <a:r>
              <a:rPr lang="en-MX" sz="4000" dirty="0"/>
              <a:t>¡Hosana al rey que viene en nombre del Señor!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47B1985-E28C-69DE-AE3E-79072662D71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9671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4652</TotalTime>
  <Words>176</Words>
  <Application>Microsoft Macintosh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161</cp:revision>
  <cp:lastPrinted>2026-09-30T21:39:18Z</cp:lastPrinted>
  <dcterms:created xsi:type="dcterms:W3CDTF">2022-05-23T20:34:02Z</dcterms:created>
  <dcterms:modified xsi:type="dcterms:W3CDTF">2026-10-07T19:31:49Z</dcterms:modified>
</cp:coreProperties>
</file>