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7" r:id="rId3"/>
    <p:sldId id="271" r:id="rId4"/>
    <p:sldId id="276" r:id="rId5"/>
    <p:sldId id="272" r:id="rId6"/>
    <p:sldId id="275" r:id="rId7"/>
    <p:sldId id="273" r:id="rId8"/>
    <p:sldId id="27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24"/>
    <p:restoredTop sz="96327"/>
  </p:normalViewPr>
  <p:slideViewPr>
    <p:cSldViewPr snapToGrid="0" snapToObjects="1">
      <p:cViewPr varScale="1">
        <p:scale>
          <a:sx n="157" d="100"/>
          <a:sy n="157" d="100"/>
        </p:scale>
        <p:origin x="200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3/6/26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Buscando perdidos, ¡oh Señor!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Gray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MX" sz="4000" dirty="0"/>
              <a:t>Buscando perdidos, ¡oh Señor!</a:t>
            </a:r>
            <a:br>
              <a:rPr lang="en-MX" sz="4000" dirty="0"/>
            </a:br>
            <a:r>
              <a:rPr lang="en-MX" sz="4000" dirty="0"/>
              <a:t>dejaste el trono de gloria.</a:t>
            </a:r>
            <a:br>
              <a:rPr lang="en-MX" sz="4000" dirty="0"/>
            </a:br>
            <a:r>
              <a:rPr lang="en-MX" sz="4000" dirty="0"/>
              <a:t>Al mundo viniste con amor,</a:t>
            </a:r>
            <a:br>
              <a:rPr lang="en-MX" sz="4000" dirty="0"/>
            </a:br>
            <a:r>
              <a:rPr lang="en-MX" sz="4000" dirty="0"/>
              <a:t>¡oh maravillosa historia!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85A40-43AA-DD9E-322A-285FBB1F1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3F51713-303B-26CB-9559-C11272FDF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333557-FCAC-664A-2E5C-AE7D985CAAA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F41B93B-D436-D9A2-4D27-15FA216679C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217207-C93E-3721-9A2F-4D625F1E57A3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Buscando perdidos, ¡oh Señor!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97611F-5971-D5AE-6790-DAE043FFF633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Gray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F4F4D1-0A53-548F-5B30-A02896B061B5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¡Oh maravillosa historia!</a:t>
            </a:r>
            <a:br>
              <a:rPr lang="en-MX" sz="4000" dirty="0"/>
            </a:br>
            <a:r>
              <a:rPr lang="en-MX" sz="4000" i="1" dirty="0"/>
              <a:t>Jesús nació en Belén.</a:t>
            </a:r>
            <a:br>
              <a:rPr lang="en-MX" sz="4000" dirty="0"/>
            </a:br>
            <a:r>
              <a:rPr lang="en-MX" sz="4000" i="1" dirty="0"/>
              <a:t>¡Oh maravillosa historia!</a:t>
            </a:r>
            <a:br>
              <a:rPr lang="en-MX" sz="4000" dirty="0"/>
            </a:br>
            <a:r>
              <a:rPr lang="en-MX" sz="4000" i="1" dirty="0"/>
              <a:t>Él murió en Jerusalén.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65342AB-A618-FB3F-D45E-25E20558315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5495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3A24F-6915-40C5-B35A-52BFB0D40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E61DDBF-B37E-9A3E-4D6B-3FF8CFD2D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B342BB-E9B4-4CDA-EDC6-BE9B8CF14EA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F7C82F2-7329-01B4-ED05-8606140FA2D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8FCBD9-4FC6-7E86-1DAF-5A1DFF499E05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Buscando perdidos, ¡oh Señor!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D15A35-F513-E257-A550-1113A6B932CA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Gray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DB21C7-7F8F-0ACE-342E-0EB67E0E4126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MX" sz="4000" dirty="0"/>
              <a:t>Haciendo el bien, ¡oh Señor!</a:t>
            </a:r>
            <a:br>
              <a:rPr lang="en-MX" sz="4000" dirty="0"/>
            </a:br>
            <a:r>
              <a:rPr lang="en-MX" sz="4000" dirty="0"/>
              <a:t>a todos en el mundo,</a:t>
            </a:r>
            <a:br>
              <a:rPr lang="en-MX" sz="4000" dirty="0"/>
            </a:br>
            <a:r>
              <a:rPr lang="en-MX" sz="4000" dirty="0"/>
              <a:t>Tú les mostraste el amor</a:t>
            </a:r>
            <a:br>
              <a:rPr lang="en-MX" sz="4000" dirty="0"/>
            </a:br>
            <a:r>
              <a:rPr lang="en-MX" sz="4000" dirty="0"/>
              <a:t>de tu corazón profundo.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1F1FBE8-0AD1-B59F-5DAB-9FA6C466330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00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03EE9-047E-1F44-4BCB-6A6A552EA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7AC675C-64FC-EFD8-8C3C-675BDC297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7CBD47-818C-CA0D-4FE3-7B0C241D530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D37C80-8C38-0FFD-C68F-8E1918F24D6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4ED5BF-E608-03FF-A8D1-7A6DDE10AEF2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Buscando perdidos, ¡oh Señor!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4AFB11-9F15-51E0-B386-6CA98BD838A9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Gray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571E07-366A-676D-0BBF-5050C49C44AD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¡Oh maravillosa historia!</a:t>
            </a:r>
            <a:br>
              <a:rPr lang="en-MX" sz="4000" dirty="0"/>
            </a:br>
            <a:r>
              <a:rPr lang="en-MX" sz="4000" i="1" dirty="0"/>
              <a:t>Jesús nació en Belén.</a:t>
            </a:r>
            <a:br>
              <a:rPr lang="en-MX" sz="4000" dirty="0"/>
            </a:br>
            <a:r>
              <a:rPr lang="en-MX" sz="4000" i="1" dirty="0"/>
              <a:t>¡Oh maravillosa historia!</a:t>
            </a:r>
            <a:br>
              <a:rPr lang="en-MX" sz="4000" dirty="0"/>
            </a:br>
            <a:r>
              <a:rPr lang="en-MX" sz="4000" i="1" dirty="0"/>
              <a:t>Él murió en Jerusalén.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E8B0F95-ED85-C496-D950-61C785A7112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431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0011-554C-D61F-951A-6BEAA8830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984B7C2-CB1A-9173-DCC2-37FCABD3C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7D9FCD-669D-48E7-F500-5B330F135F3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487CF4A-DF98-056F-03B8-4010C5D3E2A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BEAE8D-078B-03AF-7EDA-15740539CFA8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Buscando perdidos, ¡oh Señor!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ACBA60-065C-AB24-693C-820DB48404B1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Gray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276EA4-9F4E-6667-EC13-55121BCC614E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MX" sz="4000" dirty="0"/>
              <a:t>Levantado en cruz, ¡oh Señor!</a:t>
            </a:r>
            <a:br>
              <a:rPr lang="en-MX" sz="4000" dirty="0"/>
            </a:br>
            <a:r>
              <a:rPr lang="en-MX" sz="4000" dirty="0"/>
              <a:t>entre dos malhechores;</a:t>
            </a:r>
            <a:br>
              <a:rPr lang="en-MX" sz="4000" dirty="0"/>
            </a:br>
            <a:r>
              <a:rPr lang="en-MX" sz="4000" dirty="0"/>
              <a:t>así despreciaron tu amor</a:t>
            </a:r>
            <a:br>
              <a:rPr lang="en-MX" sz="4000" dirty="0"/>
            </a:br>
            <a:r>
              <a:rPr lang="en-MX" sz="4000" dirty="0"/>
              <a:t>los indignos pecadores.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DD974F-7B63-3415-189C-AC5F77C3EE1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075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5BE84-C674-5243-D828-BA62F0360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33ECE89-AFEC-1DD0-F5ED-137626B78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5E4805-0B5C-9B1F-E7A7-0409B96F681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0AEA48B-8A5F-7E4C-5583-85CB1FF6965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539E6C-F1B6-5989-8409-7E4F7BB35C59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Buscando perdidos, ¡oh Señor!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C1C8BC-E5EF-3954-D870-2A3C88D6560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Gray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392F2C-7F0B-CF30-8513-A932344BCF13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¡Oh maravillosa historia!</a:t>
            </a:r>
            <a:br>
              <a:rPr lang="en-MX" sz="4000" dirty="0"/>
            </a:br>
            <a:r>
              <a:rPr lang="en-MX" sz="4000" i="1" dirty="0"/>
              <a:t>Jesús nació en Belén.</a:t>
            </a:r>
            <a:br>
              <a:rPr lang="en-MX" sz="4000" dirty="0"/>
            </a:br>
            <a:r>
              <a:rPr lang="en-MX" sz="4000" i="1" dirty="0"/>
              <a:t>¡Oh maravillosa historia!</a:t>
            </a:r>
            <a:br>
              <a:rPr lang="en-MX" sz="4000" dirty="0"/>
            </a:br>
            <a:r>
              <a:rPr lang="en-MX" sz="4000" i="1" dirty="0"/>
              <a:t>Él murió en Jerusalén.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9BC83A-4DE7-9F4E-01E4-1CF0DF307D8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65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9F35B-C233-A86C-FF47-FB6EE9B59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87EE5B7-5BB4-1434-785B-8BDD56023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2A2D56-F34A-BA13-3852-E031C5E816E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78A9FFE-8A7B-B7AB-2E57-A6217F47AF8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4854E9-D9F8-BBAA-C645-28FBB32976E3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Buscando perdidos, ¡oh Señor!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020180-A970-EAEE-89EF-FBAC945DBA83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Gray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371F36-E4BD-C7AE-42F5-F6E44625D3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MX" sz="4000" dirty="0"/>
              <a:t>Mas resucitado, ¡oh Señor!</a:t>
            </a:r>
            <a:br>
              <a:rPr lang="en-MX" sz="4000" dirty="0"/>
            </a:br>
            <a:r>
              <a:rPr lang="en-MX" sz="4000" dirty="0"/>
              <a:t>sacerdotes no pudieron</a:t>
            </a:r>
            <a:br>
              <a:rPr lang="en-MX" sz="4000" dirty="0"/>
            </a:br>
            <a:r>
              <a:rPr lang="en-MX" sz="4000" dirty="0"/>
              <a:t>guardarte en tumba con furor,</a:t>
            </a:r>
            <a:br>
              <a:rPr lang="en-MX" sz="4000" dirty="0"/>
            </a:br>
            <a:r>
              <a:rPr lang="en-MX" sz="4000" dirty="0"/>
              <a:t>ni soldados te vencieron.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5D9AF8-8C43-141A-64D8-5E95E4D31A0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490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FD07D-407D-A0D1-89B0-051D64FD7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A703510-344C-403E-A03C-A7626EC5B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F4CDC6-BA0F-EAD9-7F83-7012B9784A1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EF9A628-62C9-E323-F4C0-FF35516B84F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EE71D7-3EF6-108C-A73C-55804C6CF97B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Buscando perdidos, ¡oh Señor!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FA52C6-42E3-F081-020C-A1075DC9C673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James M. Gray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19C869-2902-0B94-334B-F107A32553D6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coro</a:t>
            </a:r>
            <a:br>
              <a:rPr lang="en-CA" sz="4000" dirty="0"/>
            </a:br>
            <a:r>
              <a:rPr lang="en-MX" sz="4000" i="1" dirty="0"/>
              <a:t>¡Oh maravillosa historia!</a:t>
            </a:r>
            <a:br>
              <a:rPr lang="en-MX" sz="4000" dirty="0"/>
            </a:br>
            <a:r>
              <a:rPr lang="en-MX" sz="4000" i="1" dirty="0"/>
              <a:t>Jesús nació en Belén.</a:t>
            </a:r>
            <a:br>
              <a:rPr lang="en-MX" sz="4000" dirty="0"/>
            </a:br>
            <a:r>
              <a:rPr lang="en-MX" sz="4000" i="1" dirty="0"/>
              <a:t>¡Oh maravillosa historia!</a:t>
            </a:r>
            <a:br>
              <a:rPr lang="en-MX" sz="4000" dirty="0"/>
            </a:br>
            <a:r>
              <a:rPr lang="en-MX" sz="4000" i="1" dirty="0"/>
              <a:t>Él murió en Jerusalén.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11E0F2-3A67-D6DD-BEB6-8E7B69DFDFE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789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2806</TotalTime>
  <Words>373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59</cp:revision>
  <dcterms:created xsi:type="dcterms:W3CDTF">2022-05-23T20:34:02Z</dcterms:created>
  <dcterms:modified xsi:type="dcterms:W3CDTF">2026-06-03T18:38:07Z</dcterms:modified>
</cp:coreProperties>
</file>