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5" r:id="rId3"/>
    <p:sldId id="271" r:id="rId4"/>
    <p:sldId id="274" r:id="rId5"/>
    <p:sldId id="272" r:id="rId6"/>
    <p:sldId id="2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24"/>
    <p:restoredTop sz="96327"/>
  </p:normalViewPr>
  <p:slideViewPr>
    <p:cSldViewPr snapToGrid="0" snapToObjects="1">
      <p:cViewPr varScale="1">
        <p:scale>
          <a:sx n="157" d="100"/>
          <a:sy n="157" d="100"/>
        </p:scale>
        <p:origin x="200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Buscando las ovejas perdidas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A. Ogden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D. Athans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Buscando las ovejas perdidas,</a:t>
            </a:r>
            <a:br>
              <a:rPr lang="en-MX" sz="4000" dirty="0"/>
            </a:br>
            <a:r>
              <a:rPr lang="en-MX" sz="4000" dirty="0"/>
              <a:t>lejos del redil del Buen Pastor;</a:t>
            </a:r>
            <a:br>
              <a:rPr lang="en-MX" sz="4000" dirty="0"/>
            </a:br>
            <a:r>
              <a:rPr lang="en-MX" sz="4000" dirty="0"/>
              <a:t>venid a Mí que yo os daré vida,</a:t>
            </a:r>
            <a:br>
              <a:rPr lang="en-MX" sz="4000" dirty="0"/>
            </a:br>
            <a:r>
              <a:rPr lang="en-MX" sz="4000" dirty="0"/>
              <a:t>clama Jesús, el tierno Señor.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1AFB5-7FBE-88BD-27D5-397D7E441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CE613A1-8B66-4505-285F-058A1B7B5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3CE16B-CCF8-ACD9-7B19-E17346C4615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DEB2D29-FD01-4D1C-F7B7-08EE3835170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76F1F4-8B78-1869-1C20-25803FCF0CF9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Buscando las ovejas perdidas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C7BBCF-2EFB-941B-5A01-40C65364FA0D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A. Ogden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D. Athans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27E65C-AA4D-61E3-D788-F73C45BD1038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Lejos están por los collados,</a:t>
            </a:r>
            <a:br>
              <a:rPr lang="en-MX" sz="4000" dirty="0"/>
            </a:br>
            <a:r>
              <a:rPr lang="en-MX" sz="4000" i="1" dirty="0"/>
              <a:t>el Buen Pastor les llama venir.</a:t>
            </a:r>
            <a:br>
              <a:rPr lang="en-MX" sz="4000" dirty="0"/>
            </a:br>
            <a:r>
              <a:rPr lang="en-MX" sz="4000" i="1" dirty="0"/>
              <a:t>En el redil de los salvados,</a:t>
            </a:r>
            <a:br>
              <a:rPr lang="en-MX" sz="4000" dirty="0"/>
            </a:br>
            <a:r>
              <a:rPr lang="en-MX" sz="4000" i="1" dirty="0"/>
              <a:t>Cristo del mundo Redentor.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800A2B-49B0-5870-2DA2-C50D5BF8E76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633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C7608-C993-A049-AF64-6D5429A60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3741F55-CA80-F945-3B8B-E8EF081BD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2D1F0B-B4B5-1488-9D90-4C1E8B7D438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061224-B350-4CA6-AC7D-FA4D900BC2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1CB6F3-907E-AA54-32FF-2B6E8FFA5D2B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Buscando las ovejas perdidas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48C95C-4517-4C47-FFC2-0BDB77ADC157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A. Ogden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D. Athans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DEABCA-2FBA-59AE-A278-0146B6701C63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Salid en busca de almas perdidas,</a:t>
            </a:r>
            <a:br>
              <a:rPr lang="en-MX" sz="4000" dirty="0"/>
            </a:br>
            <a:r>
              <a:rPr lang="en-MX" sz="4000" dirty="0"/>
              <a:t>hay quebrantadas de corazón.</a:t>
            </a:r>
            <a:br>
              <a:rPr lang="en-MX" sz="4000" dirty="0"/>
            </a:br>
            <a:r>
              <a:rPr lang="en-MX" sz="4000" dirty="0"/>
              <a:t>Traedlas a la fuente de vida,</a:t>
            </a:r>
            <a:br>
              <a:rPr lang="en-MX" sz="4000" dirty="0"/>
            </a:br>
            <a:r>
              <a:rPr lang="en-MX" sz="4000" dirty="0"/>
              <a:t>en el camino de salvación.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152436-1116-2831-8974-6BEE0F2142F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924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8D6F6-EF83-CEF6-A56E-6018DF882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679C4B5-833C-D6AC-8005-0AE2716C1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18F14A-55EE-15CD-55AF-DFD3E91F192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984F644-4701-8E20-E88F-CA110829C56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78F6A5-B22B-04CA-8F2D-3922F7E31DE8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Buscando las ovejas perdidas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4ABA4B-3E9E-1747-965B-C936FB5103B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A. Ogden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D. Athans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41D26F-D702-4451-DEF9-5A64AE8C9620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Lejos están por los collados,</a:t>
            </a:r>
            <a:br>
              <a:rPr lang="en-MX" sz="4000" dirty="0"/>
            </a:br>
            <a:r>
              <a:rPr lang="en-MX" sz="4000" i="1" dirty="0"/>
              <a:t>el Buen Pastor les llama venir.</a:t>
            </a:r>
            <a:br>
              <a:rPr lang="en-MX" sz="4000" dirty="0"/>
            </a:br>
            <a:r>
              <a:rPr lang="en-MX" sz="4000" i="1" dirty="0"/>
              <a:t>En el redil de los salvados,</a:t>
            </a:r>
            <a:br>
              <a:rPr lang="en-MX" sz="4000" dirty="0"/>
            </a:br>
            <a:r>
              <a:rPr lang="en-MX" sz="4000" i="1" dirty="0"/>
              <a:t>Cristo del mundo Redentor.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9AC575A-7B94-9388-85DA-AFEC77112F7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090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006AA-C791-63BD-ADB9-8690AEE1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98604DC-FDA2-EC05-0775-FF8153E91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35A935-BC9D-EBF0-71D5-4EC09010D6D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45F71ED-B0DC-2713-06A3-8A54802712C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B770B3-3B84-3469-1296-2A8FC59DEDF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Buscando las ovejas perdidas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8D52CF-A203-63E7-47F3-98550C61370E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A. Ogden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D. Athans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E4229B-793C-F6B0-2D94-F9EAA57F9263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Oíd la voz de Cristo que clama:</a:t>
            </a:r>
            <a:br>
              <a:rPr lang="en-MX" sz="4000" dirty="0"/>
            </a:br>
            <a:r>
              <a:rPr lang="en-MX" sz="4000" dirty="0"/>
              <a:t>¿quiénes irán a mi viña hoy?</a:t>
            </a:r>
            <a:br>
              <a:rPr lang="en-MX" sz="4000" dirty="0"/>
            </a:br>
            <a:r>
              <a:rPr lang="en-MX" sz="4000" dirty="0"/>
              <a:t>Heme aquí, Señor, Tú me llamas,</a:t>
            </a:r>
            <a:br>
              <a:rPr lang="en-MX" sz="4000" dirty="0"/>
            </a:br>
            <a:r>
              <a:rPr lang="en-MX" sz="4000" dirty="0"/>
              <a:t>a tu trabajo con gozo voy.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DCCB517-2389-0A74-5239-788784A2FFB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252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1FCD6-CAD3-6CDA-E3B8-4348FCCC6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56A50C9-3F38-4D4C-FC5D-6843CA9BB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61C161-E2D2-B069-F2ED-6B93CA8774F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003E6F8-617B-E051-308E-C588B7CB36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1C6F6-150C-A69F-6DF8-BDD7927F0FAF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Buscando las ovejas perdidas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378F24-4908-3A81-1705-0DE3892B174A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William A. Ogden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D. Athans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91DFD8-B6FD-932A-FF91-484F014BE749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Lejos están por los collados,</a:t>
            </a:r>
            <a:br>
              <a:rPr lang="en-MX" sz="4000" dirty="0"/>
            </a:br>
            <a:r>
              <a:rPr lang="en-MX" sz="4000" i="1" dirty="0"/>
              <a:t>el Buen Pastor les llama venir.</a:t>
            </a:r>
            <a:br>
              <a:rPr lang="en-MX" sz="4000" dirty="0"/>
            </a:br>
            <a:r>
              <a:rPr lang="en-MX" sz="4000" i="1" dirty="0"/>
              <a:t>En el redil de los salvados,</a:t>
            </a:r>
            <a:br>
              <a:rPr lang="en-MX" sz="4000" dirty="0"/>
            </a:br>
            <a:r>
              <a:rPr lang="en-MX" sz="4000" i="1" dirty="0"/>
              <a:t>Cristo del mundo Redentor.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DC18AA-0D18-709D-E638-83DF98BBCF4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0279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2789</TotalTime>
  <Words>325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58</cp:revision>
  <dcterms:created xsi:type="dcterms:W3CDTF">2022-05-23T20:34:02Z</dcterms:created>
  <dcterms:modified xsi:type="dcterms:W3CDTF">2026-06-03T18:21:24Z</dcterms:modified>
</cp:coreProperties>
</file>