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1" r:id="rId3"/>
    <p:sldId id="272" r:id="rId4"/>
    <p:sldId id="27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26"/>
    <p:restoredTop sz="96327"/>
  </p:normalViewPr>
  <p:slideViewPr>
    <p:cSldViewPr snapToGrid="0" snapToObjects="1">
      <p:cViewPr varScale="1">
        <p:scale>
          <a:sx n="155" d="100"/>
          <a:sy n="155" d="100"/>
        </p:scale>
        <p:origin x="192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2/6/26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2/6/26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2/6/26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Bendigamos al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Bendigamos al Señor</a:t>
            </a:r>
            <a:br>
              <a:rPr lang="en-MX" sz="4000" dirty="0"/>
            </a:br>
            <a:r>
              <a:rPr lang="en-MX" sz="4000" dirty="0"/>
              <a:t>que nos une en caridad;</a:t>
            </a:r>
            <a:br>
              <a:rPr lang="en-MX" sz="4000" dirty="0"/>
            </a:br>
            <a:r>
              <a:rPr lang="en-MX" sz="4000" dirty="0"/>
              <a:t>y nos nutre con su amor</a:t>
            </a:r>
            <a:br>
              <a:rPr lang="en-MX" sz="4000" dirty="0"/>
            </a:br>
            <a:r>
              <a:rPr lang="en-MX" sz="4000" dirty="0"/>
              <a:t>en el pan de la unidad.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569B8-B04F-AFAD-FEF1-2CBAAFFC4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10ABC7E-54A1-B5E4-6F8B-2A3B0A345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0E0593-3B3D-12A8-2708-B83D9C9C12F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6F2DD54-5774-D8AB-3F3C-88F3F4CB4FA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96F9C5-85B9-CB11-A5A9-F77C51DD933B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Bendigamos al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5FD696-2675-1FEA-C345-3C6721DFED2A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770079-5B9A-A73F-DDF4-0670B75846B5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Conservemos la unidad</a:t>
            </a:r>
            <a:br>
              <a:rPr lang="en-MX" sz="4000" dirty="0"/>
            </a:br>
            <a:r>
              <a:rPr lang="en-MX" sz="4000" dirty="0"/>
              <a:t>que el Maestro nos mandó,</a:t>
            </a:r>
            <a:br>
              <a:rPr lang="en-MX" sz="4000" dirty="0"/>
            </a:br>
            <a:r>
              <a:rPr lang="en-MX" sz="4000" dirty="0"/>
              <a:t>donde hay guerra, que haya paz,</a:t>
            </a:r>
            <a:br>
              <a:rPr lang="en-MX" sz="4000" dirty="0"/>
            </a:br>
            <a:r>
              <a:rPr lang="en-MX" sz="4000" dirty="0"/>
              <a:t>donde hay odio, que haya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1E24BD-6938-EDA7-80E7-43F0C2CE368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3075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84801-175F-210A-7592-94D38CC32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7956F14-3480-54DC-3D0A-B1358A9E9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F91C0E-ECF5-E2F9-0FD7-2E3A3F8507E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EDED224-CF48-75B6-1B1C-7B75ACBCB1D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7095F4-F837-9D26-9C14-5BA67F57AA3C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Bendigamos al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4070B2-94F3-D652-D328-D5062CF587ED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817804-A0D0-45C9-7EA1-0294637B386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Al que vive en el dolor</a:t>
            </a:r>
            <a:br>
              <a:rPr lang="en-MX" sz="4000" dirty="0"/>
            </a:br>
            <a:r>
              <a:rPr lang="en-MX" sz="4000" dirty="0"/>
              <a:t>y al que sufre soledad,</a:t>
            </a:r>
            <a:br>
              <a:rPr lang="en-MX" sz="4000" dirty="0"/>
            </a:br>
            <a:r>
              <a:rPr lang="en-MX" sz="4000" dirty="0"/>
              <a:t>entreguemos nuestro amor</a:t>
            </a:r>
            <a:br>
              <a:rPr lang="en-MX" sz="4000" dirty="0"/>
            </a:br>
            <a:r>
              <a:rPr lang="en-MX" sz="4000" dirty="0"/>
              <a:t>y consuelo fraternal.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4B2B8E-0DA2-0E69-BB0A-E975C582888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821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0790D-8979-363F-A272-E6637BBE1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D36D68B-94B7-392B-8821-B6E11CC68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93EFB2-6ECD-3544-F2E3-B073E6C0A09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5F14540-51CF-FB63-3717-05E3B5D6A54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109594-41BC-E5F0-310C-D81FD730E60F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Bendigamos al Señor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D4596E-9145-F9E6-BE3B-1AC5B4A45A79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254ABE-7C4D-2CCD-7AEA-D085F5617AC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br>
              <a:rPr lang="en-CA" sz="4000" dirty="0"/>
            </a:br>
            <a:r>
              <a:rPr lang="en-MX" sz="4000" dirty="0"/>
              <a:t>El Señor que nos llamó</a:t>
            </a:r>
            <a:br>
              <a:rPr lang="en-MX" sz="4000" dirty="0"/>
            </a:br>
            <a:r>
              <a:rPr lang="en-MX" sz="4000" dirty="0"/>
              <a:t>a vivir en unidad</a:t>
            </a:r>
            <a:br>
              <a:rPr lang="en-MX" sz="4000" dirty="0"/>
            </a:br>
            <a:r>
              <a:rPr lang="en-MX" sz="4000" dirty="0"/>
              <a:t>nos congregue con su amor</a:t>
            </a:r>
            <a:br>
              <a:rPr lang="en-MX" sz="4000" dirty="0"/>
            </a:br>
            <a:r>
              <a:rPr lang="en-MX" sz="4000" dirty="0"/>
              <a:t>en feliz eternidad.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34A7DD-2198-D7D8-FF9D-16C1AD8301B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250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2782</TotalTime>
  <Words>152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56</cp:revision>
  <dcterms:created xsi:type="dcterms:W3CDTF">2022-05-23T20:34:02Z</dcterms:created>
  <dcterms:modified xsi:type="dcterms:W3CDTF">2026-06-02T19:45:51Z</dcterms:modified>
</cp:coreProperties>
</file>