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1" r:id="rId3"/>
    <p:sldId id="27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417D-A42B-4A47-37F1-E1F83120C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20B278-1668-53EB-71C9-3D60830D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5840E-14AA-9328-DC01-A316591E48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1F4639-D795-F83C-39B1-07574D65B3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42331-CABC-764D-F670-D4F3F7F0075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Bendice, oh alma mía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72B64-A2DD-C898-4EE0-BEE9DFCC75D6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Enrique </a:t>
            </a:r>
            <a:r>
              <a:rPr lang="es-ES_tradnl" i="1" dirty="0" err="1"/>
              <a:t>Turrall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21E3C-F2FB-8591-10BE-DF6493B64C8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MX" sz="4000" dirty="0"/>
              <a:t>Bendice, ¡oh alma mía! a Jehová tu Dios,</a:t>
            </a:r>
            <a:br>
              <a:rPr lang="en-MX" sz="4000" dirty="0"/>
            </a:br>
            <a:r>
              <a:rPr lang="en-MX" sz="4000" dirty="0"/>
              <a:t>y no te olvides de ensalzar su grande amor.</a:t>
            </a:r>
            <a:br>
              <a:rPr lang="en-MX" sz="4000" dirty="0"/>
            </a:br>
            <a:r>
              <a:rPr lang="en-MX" sz="4000" dirty="0"/>
              <a:t>Pues Él te perdonó tu mucha iniquidad;</a:t>
            </a:r>
            <a:br>
              <a:rPr lang="en-MX" sz="4000" dirty="0"/>
            </a:br>
            <a:r>
              <a:rPr lang="en-MX" sz="4000" dirty="0"/>
              <a:t>y al ver tu angustia y contrición te dio su paz.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56D37E-2E67-BB21-602C-C2BCE489A0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5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2704C-250F-9684-93DE-E05771C0D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B76089F-F338-5EB1-3797-B7777C55A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3A8B60-4CFF-22B1-8130-4FE84D035D6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AF4DA93-AF8A-7CAE-CE2C-B97E8C93B7EB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79840A-ADDE-3FBB-CD02-C0390B75C457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Bendice, oh alma mía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5B6CEF-5208-CEE2-57F7-27E5B0A546D6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Enrique </a:t>
            </a:r>
            <a:r>
              <a:rPr lang="es-ES_tradnl" i="1" dirty="0" err="1"/>
              <a:t>Turrall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618E73-33BC-3F4D-FD07-141C36E72A72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MX" sz="4000" dirty="0"/>
              <a:t>Tu vida rescató de la condenación;</a:t>
            </a:r>
            <a:br>
              <a:rPr lang="en-MX" sz="4000" dirty="0"/>
            </a:br>
            <a:r>
              <a:rPr lang="en-MX" sz="4000" dirty="0"/>
              <a:t>y te corona de favor y bendición.</a:t>
            </a:r>
            <a:br>
              <a:rPr lang="en-MX" sz="4000" dirty="0"/>
            </a:br>
            <a:r>
              <a:rPr lang="en-MX" sz="4000" dirty="0"/>
              <a:t>El quiere enriquecer tu vida espiritual;</a:t>
            </a:r>
            <a:br>
              <a:rPr lang="en-MX" sz="4000" dirty="0"/>
            </a:br>
            <a:r>
              <a:rPr lang="en-MX" sz="4000" dirty="0"/>
              <a:t>En alas de esperanza y fe remontarás.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FC85702-97E9-F832-8834-3F36AFFB4B7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6783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6DD7B-0546-B2CF-3319-2D6BE0AC6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933C711-0865-7572-5611-8CF9B588B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9C4A7E-8247-67FA-5CA9-BF2C64E14D5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C391FCD-43FB-C2A3-C8DD-4E3A5AF65EE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A5BA44-C787-9EF2-ABF0-83E1FA568809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Bendice, oh alma mía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16C8A0-4447-06CC-8D88-828877ADCFC4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Enrique </a:t>
            </a:r>
            <a:r>
              <a:rPr lang="es-ES_tradnl" i="1" dirty="0" err="1"/>
              <a:t>Turrall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EE4871-534F-A583-6F29-DE366D296263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MX" sz="4000" dirty="0"/>
              <a:t>Un miserable soy, indigno pecador,</a:t>
            </a:r>
            <a:br>
              <a:rPr lang="en-MX" sz="4000" dirty="0"/>
            </a:br>
            <a:r>
              <a:rPr lang="en-MX" sz="4000" dirty="0"/>
              <a:t>mas por la fe en mi Salvador, mi Padre es Dios.</a:t>
            </a:r>
            <a:br>
              <a:rPr lang="en-MX" sz="4000" dirty="0"/>
            </a:br>
            <a:r>
              <a:rPr lang="en-MX" sz="4000" dirty="0"/>
              <a:t>Su Espíritu obra en mí y no me dejará;</a:t>
            </a:r>
            <a:br>
              <a:rPr lang="en-MX" sz="4000" dirty="0"/>
            </a:br>
            <a:r>
              <a:rPr lang="en-MX" sz="4000" dirty="0"/>
              <a:t>al acabar mi vida aquí veré su faz.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01ABED5-73F6-0E13-B0CF-2CCCBD434CA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8974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2745</TotalTime>
  <Words>171</Words>
  <Application>Microsoft Macintosh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54</cp:revision>
  <dcterms:created xsi:type="dcterms:W3CDTF">2022-05-23T20:34:02Z</dcterms:created>
  <dcterms:modified xsi:type="dcterms:W3CDTF">2026-05-28T21:53:04Z</dcterms:modified>
</cp:coreProperties>
</file>