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0" r:id="rId2"/>
    <p:sldId id="277" r:id="rId3"/>
    <p:sldId id="271" r:id="rId4"/>
    <p:sldId id="276" r:id="rId5"/>
    <p:sldId id="272" r:id="rId6"/>
    <p:sldId id="275" r:id="rId7"/>
    <p:sldId id="273" r:id="rId8"/>
    <p:sldId id="27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3" d="100"/>
          <a:sy n="123" d="100"/>
        </p:scale>
        <p:origin x="6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28/5/26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28/5/26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28/5/26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28/5/26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28/5/26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28/5/26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28/5/26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28/5/26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28/5/26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28/5/26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28/5/26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28/5/26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81417D-A42B-4A47-37F1-E1F83120CD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2520B278-1668-53EB-71C9-3D60830D46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A55840E-14AA-9328-DC01-A316591E48EF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21F4639-D795-F83C-39B1-07574D65B398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C542331-CABC-764D-F670-D4F3F7F00754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Bendice, oh alma, a tu Creador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DC72B64-A2DD-C898-4EE0-BEE9DFCC75D6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Desconocido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121E3C-F2FB-8591-10BE-DF6493B64C84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1.</a:t>
            </a:r>
            <a:br>
              <a:rPr lang="en-CA" sz="4000" dirty="0"/>
            </a:br>
            <a:r>
              <a:rPr lang="en-MX" sz="4000" dirty="0"/>
              <a:t>Bendice, oh alma, a tu Creador</a:t>
            </a:r>
            <a:br>
              <a:rPr lang="en-MX" sz="4000" dirty="0"/>
            </a:br>
            <a:r>
              <a:rPr lang="en-MX" sz="4000" dirty="0"/>
              <a:t>con férvida canción;</a:t>
            </a:r>
            <a:br>
              <a:rPr lang="en-MX" sz="4000" dirty="0"/>
            </a:br>
            <a:r>
              <a:rPr lang="en-MX" sz="4000" dirty="0"/>
              <a:t>despierta y canta su loor</a:t>
            </a:r>
            <a:br>
              <a:rPr lang="en-MX" sz="4000" dirty="0"/>
            </a:br>
            <a:r>
              <a:rPr lang="en-MX" sz="4000" dirty="0"/>
              <a:t>tu ardiente corazón.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356D37E-2E67-BB21-602C-C2BCE489A06B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27522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C3F02F-A6E0-5868-1699-4B1B5FEC28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C0650357-ACFC-CBD1-EC79-1A6073B0D7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44446AB-EBC1-EACF-2742-CDBB393DDD88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6B8D074-A2A8-6378-0111-52A6FE51985E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8601211-45C6-940F-1A90-4EB33A247DF8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Bendice, oh alma, a tu Creador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AC2FCAC-35FF-C509-28D6-8089B996B734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Desconocido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EA826BE-2BE7-7894-F1B6-0772F8FFD601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MX" sz="4000" i="1" dirty="0"/>
              <a:t>Oh cantad, oh cantad,</a:t>
            </a:r>
            <a:br>
              <a:rPr lang="en-MX" sz="4000" i="1" dirty="0"/>
            </a:br>
            <a:r>
              <a:rPr lang="en-MX" sz="4000" i="1" dirty="0"/>
              <a:t>al Señor con fervor;</a:t>
            </a:r>
            <a:br>
              <a:rPr lang="en-MX" sz="4000" i="1" dirty="0"/>
            </a:br>
            <a:r>
              <a:rPr lang="en-MX" sz="4000" i="1" dirty="0"/>
              <a:t>bendice, oh alma, a nuestro</a:t>
            </a:r>
            <a:br>
              <a:rPr lang="en-MX" sz="4000" i="1" dirty="0"/>
            </a:br>
            <a:r>
              <a:rPr lang="en-MX" sz="4000" i="1" dirty="0"/>
              <a:t>Rey y Salvador.</a:t>
            </a:r>
            <a:endParaRPr lang="en-MX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6A95E67-DCBA-7BE4-75AC-792F57D5758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33318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5A7BD8-5B1B-77D5-481F-1FFA0BC88B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FFE7EB09-9207-AF33-FC84-9EF35D7C89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D7EFD94-9794-AD37-E2D6-A414C3D0192C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CBB72FED-CE7B-5D7F-5E2C-0E85454442C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09B973-3967-5F0D-8466-4428DBE841FC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Bendice, oh alma, a tu Creador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81B2841-E1D1-30F0-D0C0-4EA7258C2E86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Desconocido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FBF8F94-A3EC-7465-D435-E7F7904F7C92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2.</a:t>
            </a:r>
            <a:br>
              <a:rPr lang="en-CA" sz="4000" dirty="0"/>
            </a:br>
            <a:r>
              <a:rPr lang="en-MX" sz="4000" dirty="0"/>
              <a:t>No olvides nunca su bondad</a:t>
            </a:r>
            <a:br>
              <a:rPr lang="en-MX" sz="4000" dirty="0"/>
            </a:br>
            <a:r>
              <a:rPr lang="en-MX" sz="4000" dirty="0"/>
              <a:t>mostrando ingratitud,</a:t>
            </a:r>
            <a:br>
              <a:rPr lang="en-MX" sz="4000" dirty="0"/>
            </a:br>
            <a:r>
              <a:rPr lang="en-MX" sz="4000" dirty="0"/>
              <a:t>pues Él perdona tu maldad,</a:t>
            </a:r>
            <a:br>
              <a:rPr lang="en-MX" sz="4000" dirty="0"/>
            </a:br>
            <a:r>
              <a:rPr lang="en-MX" sz="4000" dirty="0"/>
              <a:t>te salva y da salud.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D8FF072-2011-3321-41EF-16609151844C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02125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D80195-8078-B32D-7DD9-6116E873AC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F7DFBC2F-5FCA-4306-8C99-4DBBA1D122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BE80EC7-EBF2-0067-93D5-B6E5ACD00CEC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E69AB5E1-13F2-FF9B-F3E7-38E75047F9F5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C7AB530-48A5-C652-1515-47CB74F169CA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Bendice, oh alma, a tu Creador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99D1A1-4F32-E7AC-4013-0FC314B4702D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Desconocido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1DE769A-8391-5BD7-D0D0-C8EA25B7ADD7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MX" sz="4000" i="1" dirty="0"/>
              <a:t>Oh cantad, oh cantad,</a:t>
            </a:r>
            <a:br>
              <a:rPr lang="en-MX" sz="4000" i="1" dirty="0"/>
            </a:br>
            <a:r>
              <a:rPr lang="en-MX" sz="4000" i="1" dirty="0"/>
              <a:t>al Señor con fervor;</a:t>
            </a:r>
            <a:br>
              <a:rPr lang="en-MX" sz="4000" i="1" dirty="0"/>
            </a:br>
            <a:r>
              <a:rPr lang="en-MX" sz="4000" i="1" dirty="0"/>
              <a:t>bendice, oh alma, a nuestro</a:t>
            </a:r>
            <a:br>
              <a:rPr lang="en-MX" sz="4000" i="1" dirty="0"/>
            </a:br>
            <a:r>
              <a:rPr lang="en-MX" sz="4000" i="1" dirty="0"/>
              <a:t>Rey y Salvador.</a:t>
            </a:r>
            <a:endParaRPr lang="en-MX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DA8217A-5241-F3FB-9014-7B32344EF29E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49123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B04FD3-532D-0375-7664-2D1A9E3DA2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D0125904-48CB-90DB-194E-EEC089A14C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F042F1A-AB77-9331-DF7C-7FDFD2B6ED32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03F1BF2F-DF73-C034-7703-8226BF1EA5F0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E278585-8C56-7FE4-4B53-798D7C60C2F1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Bendice, oh alma, a tu Creador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659FF50-855C-CB96-56D8-4E9F7E51BA4B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Desconocido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042C5FA-BD22-FAD2-9B19-5547B0B889D3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3.</a:t>
            </a:r>
            <a:br>
              <a:rPr lang="en-CA" sz="4000" dirty="0"/>
            </a:br>
            <a:r>
              <a:rPr lang="en-MX" sz="4000" dirty="0"/>
              <a:t>De bien tu boca llena está;</a:t>
            </a:r>
            <a:br>
              <a:rPr lang="en-MX" sz="4000" dirty="0"/>
            </a:br>
            <a:r>
              <a:rPr lang="en-MX" sz="4000" dirty="0"/>
              <a:t>y nueva juventud.</a:t>
            </a:r>
            <a:br>
              <a:rPr lang="en-MX" sz="4000" dirty="0"/>
            </a:br>
            <a:r>
              <a:rPr lang="en-MX" sz="4000" dirty="0"/>
              <a:t>A tu alma siempre le dará,</a:t>
            </a:r>
            <a:br>
              <a:rPr lang="en-MX" sz="4000" dirty="0"/>
            </a:br>
            <a:r>
              <a:rPr lang="en-MX" sz="4000" dirty="0"/>
              <a:t>calmando tu inquietud.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5D1ED2A-D6CF-B30F-E01F-C307117730DA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84343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B896B5-D111-E408-C831-DD137408FA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F04AAA2B-35E5-4561-69A6-C548937FF7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C7A961F-C937-389E-3B3C-73280768D980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11B8B1B1-7EAF-E8A6-11FE-EE41E3DA5043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795F6C2-C36B-F297-30A8-5FDAEFAEF026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Bendice, oh alma, a tu Creador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330B935-342F-D03A-5DDC-3731534FE46A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Desconocido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48F9CB6-D9D9-7D29-D1A1-4EC51F0CE978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MX" sz="4000" i="1" dirty="0"/>
              <a:t>Oh cantad, oh cantad,</a:t>
            </a:r>
            <a:br>
              <a:rPr lang="en-MX" sz="4000" i="1" dirty="0"/>
            </a:br>
            <a:r>
              <a:rPr lang="en-MX" sz="4000" i="1" dirty="0"/>
              <a:t>al Señor con fervor;</a:t>
            </a:r>
            <a:br>
              <a:rPr lang="en-MX" sz="4000" i="1" dirty="0"/>
            </a:br>
            <a:r>
              <a:rPr lang="en-MX" sz="4000" i="1" dirty="0"/>
              <a:t>bendice, oh alma, a nuestro</a:t>
            </a:r>
            <a:br>
              <a:rPr lang="en-MX" sz="4000" i="1" dirty="0"/>
            </a:br>
            <a:r>
              <a:rPr lang="en-MX" sz="4000" i="1" dirty="0"/>
              <a:t>Rey y Salvador.</a:t>
            </a:r>
            <a:endParaRPr lang="en-MX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586E8D8-48B0-6644-DBFC-03381E1D0343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69990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C723A8-BAFD-FA85-8CB5-CE6B9CFB83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60EBEFC3-BA98-B810-1F7C-F3F92DAA38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20B8373-7788-CF68-CE34-3B573AFBCB88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7FDAC6A0-9C2B-89A4-9330-E74378C0C404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774FEB1-6307-D39B-B021-C15C257DFE56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Bendice, oh alma, a tu Creador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383656A-07BE-6F0A-65FE-4022B49D49D0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Desconocido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3DB02EE-E2DF-A252-8063-5B02CA847F88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4.</a:t>
            </a:r>
            <a:br>
              <a:rPr lang="en-CA" sz="4000" dirty="0"/>
            </a:br>
            <a:r>
              <a:rPr lang="en-MX" sz="4000" dirty="0"/>
              <a:t>En ira es lento nuestro Rey,</a:t>
            </a:r>
            <a:br>
              <a:rPr lang="en-MX" sz="4000" dirty="0"/>
            </a:br>
            <a:r>
              <a:rPr lang="en-MX" sz="4000" dirty="0"/>
              <a:t>mas pronto es en su amor,</a:t>
            </a:r>
            <a:br>
              <a:rPr lang="en-MX" sz="4000" dirty="0"/>
            </a:br>
            <a:r>
              <a:rPr lang="en-MX" sz="4000" dirty="0"/>
              <a:t>no quiere siempre contender</a:t>
            </a:r>
            <a:br>
              <a:rPr lang="en-MX" sz="4000" dirty="0"/>
            </a:br>
            <a:r>
              <a:rPr lang="en-MX" sz="4000" dirty="0"/>
              <a:t>ni dura su furor.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FB43827-4CFB-A389-8CF9-71805CEDF8D3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6587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B5B0BA-96D9-2875-5E58-C35BAA34B9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82CF1DD-8E2A-926A-83EC-B77F045C9A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9444F9A-CC25-79AB-EEA7-664F514E838A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4A0E4C6F-7808-58C5-418E-FEC20B40606A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EB92F98-E483-3B11-5120-5A0C24A3A1C4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Bendice, oh alma, a tu Creador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64C5ABA-49CF-96AC-B25D-69CB3A3CC289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Desconocido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1E5C960-7FF4-27CD-6019-E3E4C17CF1B3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MX" sz="4000" i="1" dirty="0"/>
              <a:t>Oh cantad, oh cantad,</a:t>
            </a:r>
            <a:br>
              <a:rPr lang="en-MX" sz="4000" i="1" dirty="0"/>
            </a:br>
            <a:r>
              <a:rPr lang="en-MX" sz="4000" i="1" dirty="0"/>
              <a:t>al Señor con fervor;</a:t>
            </a:r>
            <a:br>
              <a:rPr lang="en-MX" sz="4000" i="1" dirty="0"/>
            </a:br>
            <a:r>
              <a:rPr lang="en-MX" sz="4000" i="1" dirty="0"/>
              <a:t>bendice, oh alma, a nuestro</a:t>
            </a:r>
            <a:br>
              <a:rPr lang="en-MX" sz="4000" i="1" dirty="0"/>
            </a:br>
            <a:r>
              <a:rPr lang="en-MX" sz="4000" i="1" dirty="0"/>
              <a:t>Rey y Salvador.</a:t>
            </a:r>
            <a:endParaRPr lang="en-MX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158C0E-BEC1-7925-9AA6-7FDC1FBF3C19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33884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2633</TotalTime>
  <Words>378</Words>
  <Application>Microsoft Macintosh PowerPoint</Application>
  <PresentationFormat>Widescreen</PresentationFormat>
  <Paragraphs>40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53</cp:revision>
  <dcterms:created xsi:type="dcterms:W3CDTF">2022-05-23T20:34:02Z</dcterms:created>
  <dcterms:modified xsi:type="dcterms:W3CDTF">2026-05-28T20:00:41Z</dcterms:modified>
</cp:coreProperties>
</file>