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17" d="100"/>
          <a:sy n="117" d="100"/>
        </p:scale>
        <p:origin x="8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Bendice, alma mía, a tu gran Creador,</a:t>
            </a:r>
            <a:br>
              <a:rPr lang="en-MX" sz="4000" dirty="0"/>
            </a:br>
            <a:r>
              <a:rPr lang="en-MX" sz="4000" dirty="0"/>
              <a:t>vestido de luz y celeste esplendor,</a:t>
            </a:r>
            <a:br>
              <a:rPr lang="en-MX" sz="4000" dirty="0"/>
            </a:br>
            <a:r>
              <a:rPr lang="en-MX" sz="4000" dirty="0"/>
              <a:t>cubierto de plena majestuosidad</a:t>
            </a:r>
            <a:br>
              <a:rPr lang="en-MX" sz="4000" dirty="0"/>
            </a:br>
            <a:r>
              <a:rPr lang="en-MX" sz="4000" dirty="0"/>
              <a:t>y envuelto en un manto de gloria sin par.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96214-0DA1-F895-BA8B-3178E450A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7AFA04A-D096-4D52-5E9B-86B49DFD5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4B63D1-4AF7-61F8-624E-D9DF0FE9D82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2FE3E9D-F52F-C0F5-192B-B3DB57BF0DE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31B503-DC6C-1731-835F-04080D48CB31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FF7E75-62EC-0475-A04B-12EA085517D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09344E-0DE4-CDA1-950E-6B42BBA194B8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Los cielos extiende cual velo el Señor;</a:t>
            </a:r>
            <a:br>
              <a:rPr lang="en-MX" sz="4000" dirty="0"/>
            </a:br>
            <a:r>
              <a:rPr lang="en-MX" sz="4000" dirty="0"/>
              <a:t>las aguas dispone como habitación.</a:t>
            </a:r>
            <a:br>
              <a:rPr lang="en-MX" sz="4000" dirty="0"/>
            </a:br>
            <a:r>
              <a:rPr lang="en-MX" sz="4000" dirty="0"/>
              <a:t>Carroza de nubes Él usa al volar</a:t>
            </a:r>
            <a:br>
              <a:rPr lang="en-MX" sz="4000" dirty="0"/>
            </a:br>
            <a:r>
              <a:rPr lang="en-MX" sz="4000" dirty="0"/>
              <a:t>y surca los aires sobre el vendaval.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1356DB-84C5-8E26-CEEB-6FBA7AF7518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990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C093-C7D0-9128-B1FE-579CB0E30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E192698-A8CD-CB22-8E11-4D4BE4698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DE0366-175B-623F-3D12-E9A45FDF554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7A5D37-D440-C0EB-3F35-D460E827B05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6D10F1-5FE7-E830-D938-A440AE04E89C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E0C38E-AE0F-70BB-03DD-C1D92EA4C64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CBECA0-2168-A8FC-28F9-AF91DC1E9D87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El mundo en su base su mano asentó;</a:t>
            </a:r>
            <a:br>
              <a:rPr lang="en-MX" sz="4000" dirty="0"/>
            </a:br>
            <a:r>
              <a:rPr lang="en-MX" sz="4000" dirty="0"/>
              <a:t>moverse no puede de su posición.</a:t>
            </a:r>
            <a:br>
              <a:rPr lang="en-MX" sz="4000" dirty="0"/>
            </a:br>
            <a:r>
              <a:rPr lang="en-MX" sz="4000" dirty="0"/>
              <a:t>Los mares sus bordes no traspasarán,</a:t>
            </a:r>
            <a:br>
              <a:rPr lang="en-MX" sz="4000" dirty="0"/>
            </a:br>
            <a:r>
              <a:rPr lang="en-MX" sz="4000" dirty="0"/>
              <a:t>¡cubrir esta tierra jamás lograrán!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BDF6E1-5960-5536-DEE9-D4CCA1D7B9A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414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F2986-2851-56AA-39D5-750341D67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5B1B01A-AD09-2361-7EB8-B53CDD80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F5505A-4B89-0883-8399-349A7AAF76A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BBF6D0-0071-D32B-280D-1B041C27055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C97CF1-2B73-C1D9-7DF4-90436E598778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8EA0D3-045E-9454-298D-541A06E39EF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327A80-FE09-FFCC-7455-462667815B6E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¡Cuán maravillosa es su gran creación!</a:t>
            </a:r>
            <a:br>
              <a:rPr lang="en-MX" sz="4000" dirty="0"/>
            </a:br>
            <a:r>
              <a:rPr lang="en-MX" sz="4000" dirty="0"/>
              <a:t>El mundo rebosa de su bendición.</a:t>
            </a:r>
            <a:br>
              <a:rPr lang="en-MX" sz="4000" dirty="0"/>
            </a:br>
            <a:r>
              <a:rPr lang="en-MX" sz="4000" dirty="0"/>
              <a:t>Su ciencia y destreza se ven por doquier;</a:t>
            </a:r>
            <a:br>
              <a:rPr lang="en-MX" sz="4000" dirty="0"/>
            </a:br>
            <a:r>
              <a:rPr lang="en-MX" sz="4000" dirty="0"/>
              <a:t>la tierra, aunque inmensa, está llena de Él.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34D77E-FD7E-08D7-B9CD-2268C1EF02C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89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2628</TotalTime>
  <Words>213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52</cp:revision>
  <dcterms:created xsi:type="dcterms:W3CDTF">2022-05-23T20:34:02Z</dcterms:created>
  <dcterms:modified xsi:type="dcterms:W3CDTF">2026-05-28T19:55:58Z</dcterms:modified>
</cp:coreProperties>
</file>