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Bellas canciones perennes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F. Sherwin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Bellas canciones perennes, voces de lira y laúd,</a:t>
            </a:r>
            <a:br>
              <a:rPr lang="en-MX" sz="4000" dirty="0"/>
            </a:br>
            <a:r>
              <a:rPr lang="en-MX" sz="4000" dirty="0"/>
              <a:t>digan con suaves murmullos: “Dios ya nos da salud”.</a:t>
            </a:r>
            <a:br>
              <a:rPr lang="en-MX" sz="4000" dirty="0"/>
            </a:br>
            <a:r>
              <a:rPr lang="en-MX" sz="4000" dirty="0"/>
              <a:t>Hasta los tiempos postreros, cantos de paz y amor</a:t>
            </a:r>
            <a:br>
              <a:rPr lang="en-MX" sz="4000" dirty="0"/>
            </a:br>
            <a:r>
              <a:rPr lang="en-MX" sz="4000" dirty="0"/>
              <a:t>y loores a Dios en lo alto tributa la gratitud.</a:t>
            </a:r>
          </a:p>
          <a:p>
            <a:pPr algn="ctr">
              <a:lnSpc>
                <a:spcPct val="110000"/>
              </a:lnSpc>
            </a:pP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9A168-A9EE-E8D7-5FBF-A0AD5F3C3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42C9CCD-7879-0EDF-F6B5-022D767AA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CBEE25-E9A3-BA12-49E2-E8B77DB0D70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A45F45B-6D99-A31A-820C-67A8635B224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DEA5FE-9B38-4EB3-6041-8E924A24A535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Bellas canciones perennes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2E7DF2-49EB-AE0A-8E0F-8730A17652E0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F. Sherwin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BF01D9-C0E0-33DB-75F8-19B04A601619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Célico alcázar construye su gran fidelidad:</a:t>
            </a:r>
            <a:br>
              <a:rPr lang="en-MX" sz="4000" dirty="0"/>
            </a:br>
            <a:r>
              <a:rPr lang="en-MX" sz="4000" dirty="0"/>
              <a:t>bajo sus bóvedas reinan misericordia y paz.</a:t>
            </a:r>
            <a:br>
              <a:rPr lang="en-MX" sz="4000" dirty="0"/>
            </a:br>
            <a:r>
              <a:rPr lang="en-MX" sz="4000" dirty="0"/>
              <a:t>Pacto que mira a su electo siervo David, el fiel,</a:t>
            </a:r>
            <a:br>
              <a:rPr lang="en-MX" sz="4000" dirty="0"/>
            </a:br>
            <a:r>
              <a:rPr lang="en-MX" sz="4000" dirty="0"/>
              <a:t>de cuya posteridad santa el reino sin fin será.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2CF310-9DCD-B9B6-B21D-D1BB49EAB11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511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D34BC-7B26-8457-848E-90A1BE18C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998C1DF-E2F6-3015-4669-263C1156D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2B9F6A-708E-7AD4-667A-2A855FB1086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7BE075F-C69A-C037-9117-1ABDD15D243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8792C1-4200-D10C-259F-AFB1731BDC9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Bellas canciones perennes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CD629A-9FD8-D8BA-5C26-CCB4349CB08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F. Sherwin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5B87E7-A861-2764-0E57-0A450E715A81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Pueblo feliz el que sabe de su venida el son;</a:t>
            </a:r>
            <a:br>
              <a:rPr lang="en-MX" sz="4000" dirty="0"/>
            </a:br>
            <a:r>
              <a:rPr lang="en-MX" sz="4000" dirty="0"/>
              <a:t>luz de su rostro le irradia, vívido el corazón.</a:t>
            </a:r>
            <a:br>
              <a:rPr lang="en-MX" sz="4000" dirty="0"/>
            </a:br>
            <a:r>
              <a:rPr lang="en-MX" sz="4000" dirty="0"/>
              <a:t>Eres, Señor, de los tuyos el refulgente sol,</a:t>
            </a:r>
            <a:br>
              <a:rPr lang="en-MX" sz="4000" dirty="0"/>
            </a:br>
            <a:r>
              <a:rPr lang="en-MX" sz="4000" dirty="0"/>
              <a:t>de fe, sacratísimo centro, el óptimo galardón.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6F4C68D-161E-6C61-66D3-82EDEF0DF10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790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2609</TotalTime>
  <Words>201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50</cp:revision>
  <dcterms:created xsi:type="dcterms:W3CDTF">2022-05-23T20:34:02Z</dcterms:created>
  <dcterms:modified xsi:type="dcterms:W3CDTF">2026-05-28T19:37:22Z</dcterms:modified>
</cp:coreProperties>
</file>