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71" r:id="rId3"/>
    <p:sldId id="272" r:id="rId4"/>
    <p:sldId id="27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1417D-A42B-4A47-37F1-E1F83120C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520B278-1668-53EB-71C9-3D60830D4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55840E-14AA-9328-DC01-A316591E48E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21F4639-D795-F83C-39B1-07574D65B39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542331-CABC-764D-F670-D4F3F7F00754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Bajo las alas del Dios eterno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C72B64-A2DD-C898-4EE0-BEE9DFCC75D6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Eleonor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121E3C-F2FB-8591-10BE-DF6493B64C84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br>
              <a:rPr lang="en-CA" sz="4000" dirty="0"/>
            </a:br>
            <a:r>
              <a:rPr lang="en-MX" sz="4000" dirty="0"/>
              <a:t>Bajo las alas del Dios eterno</a:t>
            </a:r>
            <a:br>
              <a:rPr lang="en-MX" sz="4000" dirty="0"/>
            </a:br>
            <a:r>
              <a:rPr lang="en-MX" sz="4000" dirty="0"/>
              <a:t>hallo refugio y protección.</a:t>
            </a:r>
            <a:br>
              <a:rPr lang="en-MX" sz="4000" dirty="0"/>
            </a:br>
            <a:r>
              <a:rPr lang="en-MX" sz="4000" dirty="0"/>
              <a:t>Estoy tranquilo, estoy seguro,</a:t>
            </a:r>
            <a:br>
              <a:rPr lang="en-MX" sz="4000" dirty="0"/>
            </a:br>
            <a:r>
              <a:rPr lang="en-MX" sz="4000" dirty="0"/>
              <a:t>en Él confía mi corazón.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356D37E-2E67-BB21-602C-C2BCE489A06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752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AF055-9457-1AB5-F190-875FF1AB1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950976C-75B2-3581-4499-4AD2B612A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ACF223-0F54-BAAA-A4F0-39A0FF1044A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1955CE2-F754-FDF7-13A7-213E5119740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95FEEE-31B6-C9E1-128D-AE0A46244730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Bajo las alas del Dios eterno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944959-9FE4-637D-681E-5989F109DAAE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Eleonor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C75A90-4B68-9DCA-243A-C040F732439F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/>
              <a:t>2.</a:t>
            </a:r>
            <a:br>
              <a:rPr lang="en-CA" sz="4000" dirty="0"/>
            </a:br>
            <a:r>
              <a:rPr lang="en-MX" sz="4000" dirty="0"/>
              <a:t>Bajo las alas del Dios amante</a:t>
            </a:r>
            <a:br>
              <a:rPr lang="en-MX" sz="4000" dirty="0"/>
            </a:br>
            <a:r>
              <a:rPr lang="en-MX" sz="4000" dirty="0"/>
              <a:t>hallo descanso y animación.</a:t>
            </a:r>
            <a:br>
              <a:rPr lang="en-MX" sz="4000" dirty="0"/>
            </a:br>
            <a:r>
              <a:rPr lang="en-MX" sz="4000" dirty="0"/>
              <a:t>Tierno me cuida, firme me guarda,</a:t>
            </a:r>
            <a:br>
              <a:rPr lang="en-MX" sz="4000" dirty="0"/>
            </a:br>
            <a:r>
              <a:rPr lang="en-MX" sz="4000" dirty="0"/>
              <a:t>su paz inunda mi corazón.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87E8CE2-7F1C-C9EF-0BA3-46EB6822555D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0668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75108-57AB-7603-2D53-6AB5BD8C2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DBF163C-8D45-7C91-500C-5E53ABBDC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8A9DE7-1D72-FC48-65EB-B3DF2EED7AD8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0B9A70A-9D94-A30F-D8B2-61F211E5296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04E4B1-EE40-6F60-D697-C65ABD15F09F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Bajo las alas del Dios eterno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247DD7-44BD-B0F3-740B-71EB86CA4151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Eleonor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CBEFBF9-8897-229B-4FA8-9EA9F3FD7B81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br>
              <a:rPr lang="en-CA" sz="4000" dirty="0"/>
            </a:br>
            <a:r>
              <a:rPr lang="en-MX" sz="4000" dirty="0"/>
              <a:t>Bajo las alas del Dios bendito</a:t>
            </a:r>
            <a:br>
              <a:rPr lang="en-MX" sz="4000" dirty="0"/>
            </a:br>
            <a:r>
              <a:rPr lang="en-MX" sz="4000" dirty="0"/>
              <a:t>hallo alegría y consolación.</a:t>
            </a:r>
            <a:br>
              <a:rPr lang="en-MX" sz="4000" dirty="0"/>
            </a:br>
            <a:r>
              <a:rPr lang="en-MX" sz="4000" dirty="0"/>
              <a:t>Hay bendiciones, hay pleno gozo,</a:t>
            </a:r>
            <a:br>
              <a:rPr lang="en-MX" sz="4000" dirty="0"/>
            </a:br>
            <a:r>
              <a:rPr lang="en-MX" sz="4000" dirty="0"/>
              <a:t>Él satisface mi corazón.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3120060-0089-594D-8EED-1F24DCE6E02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558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78A8E-E0EF-9350-6ADA-B5D4678DE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F80AA91-0D4D-06FC-5CAA-F89445431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299876-6185-1802-D5B4-E8DDB9AAB29D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5402A35-6300-C21C-0BEF-0D5F6796906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FFFD78-5449-052A-1EFE-3A1FB27CD134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Bajo las alas del Dios eterno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5285A3-03EB-3C20-A4FA-1A66DE5F0651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Eleonor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0D157F-8E67-DD05-9293-73C3B5506330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4.</a:t>
            </a:r>
            <a:br>
              <a:rPr lang="en-CA" sz="4000" dirty="0"/>
            </a:br>
            <a:r>
              <a:rPr lang="en-MX" sz="4000" dirty="0"/>
              <a:t>Sobre las alas del Dios supremo</a:t>
            </a:r>
            <a:br>
              <a:rPr lang="en-MX" sz="4000" dirty="0"/>
            </a:br>
            <a:r>
              <a:rPr lang="en-MX" sz="4000" dirty="0"/>
              <a:t>hallo enseñanza y dirección.</a:t>
            </a:r>
            <a:br>
              <a:rPr lang="en-MX" sz="4000" dirty="0"/>
            </a:br>
            <a:r>
              <a:rPr lang="en-MX" sz="4000" dirty="0"/>
              <a:t>Su senda es recta, su plan es bueno,</a:t>
            </a:r>
            <a:br>
              <a:rPr lang="en-MX" sz="4000" dirty="0"/>
            </a:br>
            <a:r>
              <a:rPr lang="en-MX" sz="4000" dirty="0"/>
              <a:t>Él encamina mi corazón.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C31A259-2A8E-8F4A-BFAE-92348D8BACA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8701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2607</TotalTime>
  <Words>181</Words>
  <Application>Microsoft Macintosh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49</cp:revision>
  <dcterms:created xsi:type="dcterms:W3CDTF">2022-05-23T20:34:02Z</dcterms:created>
  <dcterms:modified xsi:type="dcterms:W3CDTF">2026-05-28T19:35:01Z</dcterms:modified>
</cp:coreProperties>
</file>